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8"/>
  </p:notesMasterIdLst>
  <p:handoutMasterIdLst>
    <p:handoutMasterId r:id="rId39"/>
  </p:handoutMasterIdLst>
  <p:sldIdLst>
    <p:sldId id="259" r:id="rId2"/>
    <p:sldId id="329" r:id="rId3"/>
    <p:sldId id="305" r:id="rId4"/>
    <p:sldId id="257" r:id="rId5"/>
    <p:sldId id="353" r:id="rId6"/>
    <p:sldId id="361" r:id="rId7"/>
    <p:sldId id="354" r:id="rId8"/>
    <p:sldId id="373" r:id="rId9"/>
    <p:sldId id="375" r:id="rId10"/>
    <p:sldId id="376" r:id="rId11"/>
    <p:sldId id="377" r:id="rId12"/>
    <p:sldId id="307" r:id="rId13"/>
    <p:sldId id="327" r:id="rId14"/>
    <p:sldId id="331" r:id="rId15"/>
    <p:sldId id="339" r:id="rId16"/>
    <p:sldId id="346" r:id="rId17"/>
    <p:sldId id="308" r:id="rId18"/>
    <p:sldId id="348" r:id="rId19"/>
    <p:sldId id="341" r:id="rId20"/>
    <p:sldId id="280" r:id="rId21"/>
    <p:sldId id="357" r:id="rId22"/>
    <p:sldId id="350" r:id="rId23"/>
    <p:sldId id="333" r:id="rId24"/>
    <p:sldId id="335" r:id="rId25"/>
    <p:sldId id="352" r:id="rId26"/>
    <p:sldId id="360" r:id="rId27"/>
    <p:sldId id="338" r:id="rId28"/>
    <p:sldId id="345" r:id="rId29"/>
    <p:sldId id="256" r:id="rId30"/>
    <p:sldId id="363" r:id="rId31"/>
    <p:sldId id="340" r:id="rId32"/>
    <p:sldId id="378" r:id="rId33"/>
    <p:sldId id="288" r:id="rId34"/>
    <p:sldId id="326" r:id="rId35"/>
    <p:sldId id="320" r:id="rId36"/>
    <p:sldId id="32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2" clrIdx="0">
    <p:extLst>
      <p:ext uri="{19B8F6BF-5375-455C-9EA6-DF929625EA0E}">
        <p15:presenceInfo xmlns:p15="http://schemas.microsoft.com/office/powerpoint/2012/main" userId="046f66324a942e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71"/>
    <a:srgbClr val="F2F2F2"/>
    <a:srgbClr val="E6E6E6"/>
    <a:srgbClr val="E95F5E"/>
    <a:srgbClr val="ED636D"/>
    <a:srgbClr val="66D7C4"/>
    <a:srgbClr val="525252"/>
    <a:srgbClr val="3D3D3D"/>
    <a:srgbClr val="FDFDDF"/>
    <a:srgbClr val="76D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3021" autoAdjust="0"/>
  </p:normalViewPr>
  <p:slideViewPr>
    <p:cSldViewPr snapToGrid="0" showGuides="1">
      <p:cViewPr varScale="1">
        <p:scale>
          <a:sx n="95" d="100"/>
          <a:sy n="95" d="100"/>
        </p:scale>
        <p:origin x="1188" y="7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2020-10-17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온라인 결혼식</a:t>
            </a:r>
            <a:r>
              <a:rPr lang="en-US" altLang="ko-KR" sz="1200" dirty="0"/>
              <a:t>, </a:t>
            </a:r>
            <a:r>
              <a:rPr lang="ko-KR" altLang="en-US" sz="1200" dirty="0"/>
              <a:t>예배</a:t>
            </a:r>
            <a:r>
              <a:rPr lang="en-US" altLang="ko-KR" sz="1200" dirty="0"/>
              <a:t>, </a:t>
            </a:r>
            <a:r>
              <a:rPr lang="ko-KR" altLang="en-US" sz="1200" dirty="0"/>
              <a:t>공연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 등 코로나로 인해 </a:t>
            </a:r>
            <a:r>
              <a:rPr lang="ko-KR" altLang="en-US" sz="1200" dirty="0" err="1"/>
              <a:t>언택트</a:t>
            </a:r>
            <a:r>
              <a:rPr lang="ko-KR" altLang="en-US" sz="1200" dirty="0"/>
              <a:t> 시대 가속화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비대면으로 소통하는 </a:t>
            </a:r>
            <a:r>
              <a:rPr lang="en-US" altLang="ko-KR" sz="1200" dirty="0">
                <a:sym typeface="Wingdings" panose="05000000000000000000" pitchFamily="2" charset="2"/>
              </a:rPr>
              <a:t>SNS</a:t>
            </a:r>
            <a:r>
              <a:rPr lang="ko-KR" altLang="en-US" sz="1200" dirty="0">
                <a:sym typeface="Wingdings" panose="05000000000000000000" pitchFamily="2" charset="2"/>
              </a:rPr>
              <a:t>와 일정관리 협업 툴 사용 증가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76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69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03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접근하기 편한 자유로운 형식으로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자신의 계획을 타인과 공유함으로써 새로운 소통의 창을 열어 </a:t>
            </a:r>
            <a:endParaRPr lang="en-US" altLang="ko-KR" b="0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"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플랜잇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를 통해 코로나로 장기화된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비대면시대의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 단점을 보완하는 매개체가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되는것을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 기대합니다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31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언택트를</a:t>
            </a:r>
            <a:r>
              <a:rPr lang="ko-KR" altLang="en-US" dirty="0"/>
              <a:t> </a:t>
            </a:r>
            <a:r>
              <a:rPr lang="ko-KR" altLang="en-US" dirty="0" err="1"/>
              <a:t>온택트로</a:t>
            </a:r>
            <a:r>
              <a:rPr lang="ko-KR" altLang="en-US" dirty="0"/>
              <a:t> 바꾸려는 포부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7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코로나로 인한 </a:t>
            </a:r>
            <a:r>
              <a:rPr lang="ko-KR" altLang="en-US" sz="1200" dirty="0" err="1"/>
              <a:t>우울감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비대면</a:t>
            </a:r>
            <a:r>
              <a:rPr lang="ko-KR" altLang="en-US" sz="1200" dirty="0"/>
              <a:t> 수업으로 인한 학습 격차 양극화를 극복하기 위해 구체적인 목표를 설정하고</a:t>
            </a:r>
            <a:r>
              <a:rPr lang="en-US" altLang="ko-KR" sz="1200" dirty="0"/>
              <a:t> </a:t>
            </a:r>
            <a:r>
              <a:rPr lang="ko-KR" altLang="en-US" sz="1200" dirty="0"/>
              <a:t>실천하는 것이 중요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하지만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기존 일정관리 툴은 업무용이거나 </a:t>
            </a:r>
            <a:r>
              <a:rPr lang="en-US" altLang="ko-KR" sz="1200" dirty="0">
                <a:sym typeface="Wingdings" panose="05000000000000000000" pitchFamily="2" charset="2"/>
              </a:rPr>
              <a:t>~~ </a:t>
            </a:r>
            <a:r>
              <a:rPr lang="ko-KR" altLang="en-US" sz="1200" dirty="0">
                <a:sym typeface="Wingdings" panose="05000000000000000000" pitchFamily="2" charset="2"/>
              </a:rPr>
              <a:t>이런 단점이 있음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6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공유하는 환경에서 동기부여 및 능률향상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일정을 공유하는 웹 사이트 있었으면 좋겠다 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85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7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1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5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87C4E8-6394-49FC-B4B1-E6FB7F3BD82D}"/>
              </a:ext>
            </a:extLst>
          </p:cNvPr>
          <p:cNvGrpSpPr/>
          <p:nvPr/>
        </p:nvGrpSpPr>
        <p:grpSpPr>
          <a:xfrm>
            <a:off x="114260" y="-1195343"/>
            <a:ext cx="6584026" cy="10404753"/>
            <a:chOff x="114260" y="-1195343"/>
            <a:chExt cx="6584026" cy="104047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675502-5C21-4179-A2B5-8EC4CD21A322}"/>
                </a:ext>
              </a:extLst>
            </p:cNvPr>
            <p:cNvSpPr txBox="1"/>
            <p:nvPr/>
          </p:nvSpPr>
          <p:spPr>
            <a:xfrm>
              <a:off x="1443321" y="-39276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BA44C4-EDBF-4A66-AE53-016D9A48FB87}"/>
                </a:ext>
              </a:extLst>
            </p:cNvPr>
            <p:cNvSpPr txBox="1"/>
            <p:nvPr/>
          </p:nvSpPr>
          <p:spPr>
            <a:xfrm>
              <a:off x="114260" y="-1195343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6EBC88-EB23-4A18-9892-C1298499172B}"/>
              </a:ext>
            </a:extLst>
          </p:cNvPr>
          <p:cNvSpPr txBox="1"/>
          <p:nvPr/>
        </p:nvSpPr>
        <p:spPr>
          <a:xfrm>
            <a:off x="5081342" y="3800237"/>
            <a:ext cx="6139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PLAN 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64784-7D70-4F45-9E83-C9B865FF8A11}"/>
              </a:ext>
            </a:extLst>
          </p:cNvPr>
          <p:cNvSpPr txBox="1"/>
          <p:nvPr/>
        </p:nvSpPr>
        <p:spPr>
          <a:xfrm>
            <a:off x="8607576" y="3105834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PROJECT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766E8D-2B08-41BE-BCF3-0EF214F50355}"/>
              </a:ext>
            </a:extLst>
          </p:cNvPr>
          <p:cNvCxnSpPr>
            <a:cxnSpLocks/>
          </p:cNvCxnSpPr>
          <p:nvPr/>
        </p:nvCxnSpPr>
        <p:spPr>
          <a:xfrm>
            <a:off x="6946490" y="3936831"/>
            <a:ext cx="42229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CA4-EFAB-4C21-AA7C-98F6C4B5810C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070DA-0147-41D7-AAA1-C18D9FFE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FD51C4-A06F-4D10-840F-6F3E74962937}"/>
              </a:ext>
            </a:extLst>
          </p:cNvPr>
          <p:cNvSpPr txBox="1"/>
          <p:nvPr/>
        </p:nvSpPr>
        <p:spPr>
          <a:xfrm>
            <a:off x="5185858" y="3740045"/>
            <a:ext cx="147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계획관리를 했을 경우 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030A0"/>
                </a:solidFill>
              </a:rPr>
              <a:t>SNS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08AA53-2996-4C37-9709-7DB832BBED0F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1A57B0-DAB8-4D50-B582-12E74AEDFAA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4B841-13F6-433A-8683-31EC030FA44A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0DA17-E63A-4EAA-A67B-ECB3A5E62A93}"/>
              </a:ext>
            </a:extLst>
          </p:cNvPr>
          <p:cNvSpPr txBox="1"/>
          <p:nvPr/>
        </p:nvSpPr>
        <p:spPr>
          <a:xfrm>
            <a:off x="1154176" y="661752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SNS</a:t>
            </a:r>
            <a:r>
              <a:rPr lang="ko-KR" altLang="en-US" sz="1400" dirty="0"/>
              <a:t>로 계획을 세웠을 때와의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6" grpId="0"/>
      <p:bldP spid="77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FD51C4-A06F-4D10-840F-6F3E74962937}"/>
              </a:ext>
            </a:extLst>
          </p:cNvPr>
          <p:cNvSpPr txBox="1"/>
          <p:nvPr/>
        </p:nvSpPr>
        <p:spPr>
          <a:xfrm>
            <a:off x="5185858" y="3740045"/>
            <a:ext cx="147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413304" y="5266178"/>
            <a:ext cx="28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347446" y="5400007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70974-F205-4289-B582-E842960E229E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협업 </a:t>
            </a:r>
            <a:r>
              <a:rPr lang="ko-KR" altLang="en-US" sz="2000">
                <a:solidFill>
                  <a:srgbClr val="7030A0"/>
                </a:solidFill>
              </a:rPr>
              <a:t>업무 전용 툴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EE5189-2A1B-4E60-9DFB-6BBF6CC7B52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B3343-5ABC-4E5D-AC8E-8302321B1003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84B17-E19D-43BA-BC54-21D1F430B4E2}"/>
              </a:ext>
            </a:extLst>
          </p:cNvPr>
          <p:cNvSpPr txBox="1"/>
          <p:nvPr/>
        </p:nvSpPr>
        <p:spPr>
          <a:xfrm>
            <a:off x="1154176" y="66175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협업 업무 전용 툴과의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주요 타겟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7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083" y="7444084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759A26-CE52-4480-87F7-B2AEBE1DC164}"/>
              </a:ext>
            </a:extLst>
          </p:cNvPr>
          <p:cNvSpPr/>
          <p:nvPr/>
        </p:nvSpPr>
        <p:spPr>
          <a:xfrm>
            <a:off x="542608" y="1359037"/>
            <a:ext cx="2615923" cy="2130251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E3C0C-E346-4FDC-8FA6-6F8B2FCAA9FA}"/>
              </a:ext>
            </a:extLst>
          </p:cNvPr>
          <p:cNvSpPr/>
          <p:nvPr/>
        </p:nvSpPr>
        <p:spPr>
          <a:xfrm>
            <a:off x="535912" y="4087997"/>
            <a:ext cx="2622620" cy="2121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세우고 싶은 수험생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되면서 수능공부를 체계적으로 하기위해 계획을 세우려고 하지만 계획을 제대로 세워 본 적이 없다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200" spc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진학을 결심했지만 </a:t>
            </a: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컴공과에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대한 스케줄과 공부량 등의 지식이 부족하다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4CBE1-B2FA-4A50-8561-15A9DBA925BF}"/>
              </a:ext>
            </a:extLst>
          </p:cNvPr>
          <p:cNvSpPr/>
          <p:nvPr/>
        </p:nvSpPr>
        <p:spPr>
          <a:xfrm>
            <a:off x="3382942" y="4087997"/>
            <a:ext cx="2622620" cy="2121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계획의 </a:t>
            </a:r>
            <a:r>
              <a:rPr lang="ko-KR" altLang="en-US" sz="1200" b="1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필요성을 느낀 직장인</a:t>
            </a:r>
            <a:endParaRPr lang="en-US" altLang="ko-KR" sz="1200" b="1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지나친 음주로 인해 망가져버린 몸을 다시 건강하게 바꾸고 싶다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친구들이 운동에 대한 관심이 많아졌다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친구와 같이 계획을 </a:t>
            </a:r>
            <a:r>
              <a:rPr lang="ko-KR" altLang="en-US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하고 싶다</a:t>
            </a:r>
            <a:r>
              <a:rPr lang="en-US" altLang="ko-KR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8564CB-09E7-4F3A-AEE4-A47B764BAF6F}"/>
              </a:ext>
            </a:extLst>
          </p:cNvPr>
          <p:cNvSpPr/>
          <p:nvPr/>
        </p:nvSpPr>
        <p:spPr>
          <a:xfrm>
            <a:off x="6198157" y="4075434"/>
            <a:ext cx="2622620" cy="2134427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관리가 필요한 대학생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프로젝트에서 다른 팀원들이 어느정도 진행했는지 알지 못해 다음 할 일을 진행하기 어렵다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나의 할 일을 잘 지키면서 팀 활동도 잘 이어가고 싶다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EB20DA-EF58-4BDF-8FF2-6EC2CC05603F}"/>
              </a:ext>
            </a:extLst>
          </p:cNvPr>
          <p:cNvSpPr/>
          <p:nvPr/>
        </p:nvSpPr>
        <p:spPr>
          <a:xfrm>
            <a:off x="9010025" y="4075436"/>
            <a:ext cx="2622620" cy="213442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계획적인 성격을 갖고 싶은 졸업반 학생 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준비를 슬슬 해야 하는데 계획적이지 않은 성격을 갖고 있음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500EA-5F60-470B-B98A-B0C4228149AF}"/>
              </a:ext>
            </a:extLst>
          </p:cNvPr>
          <p:cNvSpPr/>
          <p:nvPr/>
        </p:nvSpPr>
        <p:spPr>
          <a:xfrm>
            <a:off x="3369545" y="1359036"/>
            <a:ext cx="2615923" cy="2130251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60240F-A605-495A-AE60-8CB2BA643E73}"/>
              </a:ext>
            </a:extLst>
          </p:cNvPr>
          <p:cNvSpPr/>
          <p:nvPr/>
        </p:nvSpPr>
        <p:spPr>
          <a:xfrm>
            <a:off x="6196483" y="1359037"/>
            <a:ext cx="2615923" cy="2130251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47425-83F1-4A6E-B429-1E1BDF2155F7}"/>
              </a:ext>
            </a:extLst>
          </p:cNvPr>
          <p:cNvSpPr/>
          <p:nvPr/>
        </p:nvSpPr>
        <p:spPr>
          <a:xfrm>
            <a:off x="9023419" y="1359037"/>
            <a:ext cx="2615923" cy="213025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BD31BB-E163-49E1-A4AF-A940D67A66FD}"/>
              </a:ext>
            </a:extLst>
          </p:cNvPr>
          <p:cNvSpPr/>
          <p:nvPr/>
        </p:nvSpPr>
        <p:spPr>
          <a:xfrm>
            <a:off x="535912" y="3713699"/>
            <a:ext cx="2622619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수험생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A78C06-0048-4CDA-8F4A-8A4AB7931497}"/>
              </a:ext>
            </a:extLst>
          </p:cNvPr>
          <p:cNvSpPr/>
          <p:nvPr/>
        </p:nvSpPr>
        <p:spPr>
          <a:xfrm>
            <a:off x="3376241" y="3717887"/>
            <a:ext cx="2622621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7EDB74-DB15-4DC8-A0F4-2DACCC211475}"/>
              </a:ext>
            </a:extLst>
          </p:cNvPr>
          <p:cNvSpPr/>
          <p:nvPr/>
        </p:nvSpPr>
        <p:spPr>
          <a:xfrm>
            <a:off x="6188110" y="3710767"/>
            <a:ext cx="2632667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EEB866-1F94-4D87-B5C2-C6E8DBBA0CB5}"/>
              </a:ext>
            </a:extLst>
          </p:cNvPr>
          <p:cNvSpPr/>
          <p:nvPr/>
        </p:nvSpPr>
        <p:spPr>
          <a:xfrm>
            <a:off x="9010025" y="3710767"/>
            <a:ext cx="2605875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25B4D5-ACC7-4BA8-AF3D-F19195275769}"/>
              </a:ext>
            </a:extLst>
          </p:cNvPr>
          <p:cNvCxnSpPr/>
          <p:nvPr/>
        </p:nvCxnSpPr>
        <p:spPr>
          <a:xfrm>
            <a:off x="398584" y="3607356"/>
            <a:ext cx="1139483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5437ACD5-56C8-4686-850F-B3AF39F27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25" y="1480063"/>
            <a:ext cx="1892727" cy="18927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2E3C80-7CD3-43D6-9221-5F7DF8E1A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09" y="1480063"/>
            <a:ext cx="1888195" cy="18881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62E020-EB92-47D9-9DB1-C0BD71DD21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29" y="1435916"/>
            <a:ext cx="1932342" cy="19323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1612C6-500C-4506-A710-B4E41EF4E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" y="1523830"/>
            <a:ext cx="1804236" cy="18042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D441F-58AC-430A-9CFC-0494FA8037C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E48202-9FF8-4183-BC40-9F316FFE4E1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64314B-DE78-4D83-BE76-4D88A01870D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FB2EB-5226-40F0-B2E0-74E157C39D0C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23DBD7-D34E-4987-BE42-97AC045E34BB}"/>
              </a:ext>
            </a:extLst>
          </p:cNvPr>
          <p:cNvSpPr txBox="1"/>
          <p:nvPr/>
        </p:nvSpPr>
        <p:spPr>
          <a:xfrm>
            <a:off x="1154176" y="66175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페르소나 기법을 통한 사례 분석</a:t>
            </a:r>
          </a:p>
        </p:txBody>
      </p:sp>
    </p:spTree>
    <p:extLst>
      <p:ext uri="{BB962C8B-B14F-4D97-AF65-F5344CB8AC3E}">
        <p14:creationId xmlns:p14="http://schemas.microsoft.com/office/powerpoint/2010/main" val="350644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724" y="631025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7330D-04CE-4121-AB91-EBD796AF80D2}"/>
              </a:ext>
            </a:extLst>
          </p:cNvPr>
          <p:cNvSpPr/>
          <p:nvPr/>
        </p:nvSpPr>
        <p:spPr>
          <a:xfrm>
            <a:off x="731492" y="603881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다른 수험생들의 계획을 참고해서나만의 공부 계획을 만들고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실천함으로 눈에 보이는 성취감을 가지고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진학하기로 마음먹은 학과 선배들의 일상을 엿보고 싶다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498C3-15EE-4FD2-8E28-C9497A2BB88B}"/>
              </a:ext>
            </a:extLst>
          </p:cNvPr>
          <p:cNvSpPr/>
          <p:nvPr/>
        </p:nvSpPr>
        <p:spPr>
          <a:xfrm>
            <a:off x="3483434" y="595583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계획을 세우고 지속적으로 실천하여 건강해지고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실천해 나가는 성취감을 느끼고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느끼고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어느정도 운동경력이 있을 경우에는 다른 사람들의 운동계획을 참고하고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D5BBF-8252-49B2-AF1C-017F2040FE1C}"/>
              </a:ext>
            </a:extLst>
          </p:cNvPr>
          <p:cNvSpPr/>
          <p:nvPr/>
        </p:nvSpPr>
        <p:spPr>
          <a:xfrm>
            <a:off x="6190804" y="603881"/>
            <a:ext cx="2495340" cy="2148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 별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그룹 별로 관리하며 사용할 수 있었으면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기간 동안의 성과를 한 눈에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나와 다른  사람의 할 일을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57BC2D-79D0-4A2C-98A5-3B241B6A1DDF}"/>
              </a:ext>
            </a:extLst>
          </p:cNvPr>
          <p:cNvSpPr/>
          <p:nvPr/>
        </p:nvSpPr>
        <p:spPr>
          <a:xfrm>
            <a:off x="8910542" y="589825"/>
            <a:ext cx="2495340" cy="2148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세웠던 계획 리스트와 다른 사람들의 리스트를 비교해서 나의 계획을 피드백 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수정 및 체크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 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준비하면서 의지가 약해질 때 내가 달성해온 계획들과 하루하루 발전하는 사람들의  모습을 보면서 자극 받고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065664-223C-4A61-A338-DFCD5E06BE96}"/>
              </a:ext>
            </a:extLst>
          </p:cNvPr>
          <p:cNvSpPr/>
          <p:nvPr/>
        </p:nvSpPr>
        <p:spPr>
          <a:xfrm>
            <a:off x="3494552" y="3124717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시작하고 싶지만 혼자서는 많이 어렵고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PT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너무 가격이 비싸다</a:t>
            </a: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혼자서 계획을 세우고 해봤지만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실천하는게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      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나를 관리해줄 친구가 필요하다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algn="l" rtl="0"/>
            <a:b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세우면서 실천해본 경험이 많이 없다 보니 혼자서 계획을 어떻게 작성하고 지켜 나가야 하는지 감이 잘 오지 않는다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377AF-41FC-439B-BC00-74E38189D6A6}"/>
              </a:ext>
            </a:extLst>
          </p:cNvPr>
          <p:cNvSpPr/>
          <p:nvPr/>
        </p:nvSpPr>
        <p:spPr>
          <a:xfrm>
            <a:off x="731420" y="3154506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6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스터디를 하기 보다는 혼자 공부하는 것이 마음이 더 편하다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rtl="0"/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계획에 대해 조언을 얻을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주변에 </a:t>
            </a:r>
            <a:r>
              <a:rPr lang="ko-KR" altLang="en-US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진학한 선배나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인터넷으로 원하는 학과 사람의   상세한 일상을 알아보기에는 한계가 있다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A55AA0-1D5D-485A-ADB2-F56472952320}"/>
              </a:ext>
            </a:extLst>
          </p:cNvPr>
          <p:cNvSpPr/>
          <p:nvPr/>
        </p:nvSpPr>
        <p:spPr>
          <a:xfrm>
            <a:off x="6205266" y="3158548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활동을 병행하고 있기 때문에 매일 할 일을 날짜에 맞추어 체크하기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‘밴드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naver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앱은 그룹 관리로 게시판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공지 기능은 사용하기 잘 되어 있지만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개개인의 성과를 체크하기 힘들다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5F5268-F8D2-4212-B439-D1DD0AD95B71}"/>
              </a:ext>
            </a:extLst>
          </p:cNvPr>
          <p:cNvSpPr/>
          <p:nvPr/>
        </p:nvSpPr>
        <p:spPr>
          <a:xfrm>
            <a:off x="8921063" y="3156883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아는 선배도 없고 취업 정보 사이트는 홍보성 게시글도 많아서 취업계획을 어떻게 세워야 할지 막막하다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인적성하기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코딩테스트 공부하기같이 뭉뚱그려서 계획하는 것은 일별로 계획을 세분화해서 실천하기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780648-B9A8-49F0-A11F-A4117E4978A1}"/>
              </a:ext>
            </a:extLst>
          </p:cNvPr>
          <p:cNvSpPr/>
          <p:nvPr/>
        </p:nvSpPr>
        <p:spPr>
          <a:xfrm>
            <a:off x="719090" y="572752"/>
            <a:ext cx="2520000" cy="555888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8312B-8751-46CF-8306-0E7C3D2828BA}"/>
              </a:ext>
            </a:extLst>
          </p:cNvPr>
          <p:cNvSpPr/>
          <p:nvPr/>
        </p:nvSpPr>
        <p:spPr>
          <a:xfrm>
            <a:off x="3457562" y="572752"/>
            <a:ext cx="2520000" cy="55588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0EA988-3345-4EE4-BC60-0A2CFB270CD6}"/>
              </a:ext>
            </a:extLst>
          </p:cNvPr>
          <p:cNvSpPr/>
          <p:nvPr/>
        </p:nvSpPr>
        <p:spPr>
          <a:xfrm>
            <a:off x="6192936" y="572752"/>
            <a:ext cx="2520000" cy="55547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358D0-027C-4976-8358-CE8F3B8FACCD}"/>
              </a:ext>
            </a:extLst>
          </p:cNvPr>
          <p:cNvSpPr/>
          <p:nvPr/>
        </p:nvSpPr>
        <p:spPr>
          <a:xfrm>
            <a:off x="8908733" y="568602"/>
            <a:ext cx="2520000" cy="55588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4D0F87-1C7B-4878-9845-70D068CDB9DC}"/>
              </a:ext>
            </a:extLst>
          </p:cNvPr>
          <p:cNvCxnSpPr>
            <a:cxnSpLocks/>
          </p:cNvCxnSpPr>
          <p:nvPr/>
        </p:nvCxnSpPr>
        <p:spPr>
          <a:xfrm>
            <a:off x="83197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2DFACA-BC40-4905-B2AA-0E2042DA93E3}"/>
              </a:ext>
            </a:extLst>
          </p:cNvPr>
          <p:cNvCxnSpPr>
            <a:cxnSpLocks/>
          </p:cNvCxnSpPr>
          <p:nvPr/>
        </p:nvCxnSpPr>
        <p:spPr>
          <a:xfrm>
            <a:off x="359694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D80D89-12D8-4BD9-8736-7E07673AA6E5}"/>
              </a:ext>
            </a:extLst>
          </p:cNvPr>
          <p:cNvCxnSpPr>
            <a:cxnSpLocks/>
          </p:cNvCxnSpPr>
          <p:nvPr/>
        </p:nvCxnSpPr>
        <p:spPr>
          <a:xfrm>
            <a:off x="6307016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D2C0A8-645D-4616-B3CE-A3367479BA21}"/>
              </a:ext>
            </a:extLst>
          </p:cNvPr>
          <p:cNvCxnSpPr>
            <a:cxnSpLocks/>
          </p:cNvCxnSpPr>
          <p:nvPr/>
        </p:nvCxnSpPr>
        <p:spPr>
          <a:xfrm>
            <a:off x="9026754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65609-2D86-424F-9935-EDF77F1CEB9B}"/>
              </a:ext>
            </a:extLst>
          </p:cNvPr>
          <p:cNvSpPr/>
          <p:nvPr/>
        </p:nvSpPr>
        <p:spPr>
          <a:xfrm>
            <a:off x="719090" y="6189785"/>
            <a:ext cx="2520000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수험생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97A6AD-5DA7-4354-8A9A-63C81605325A}"/>
              </a:ext>
            </a:extLst>
          </p:cNvPr>
          <p:cNvSpPr/>
          <p:nvPr/>
        </p:nvSpPr>
        <p:spPr>
          <a:xfrm>
            <a:off x="3457562" y="6189785"/>
            <a:ext cx="2520000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직장인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B5D92C-8CC7-441F-8AEB-0E1742DFFAB0}"/>
              </a:ext>
            </a:extLst>
          </p:cNvPr>
          <p:cNvSpPr/>
          <p:nvPr/>
        </p:nvSpPr>
        <p:spPr>
          <a:xfrm>
            <a:off x="6190804" y="6189785"/>
            <a:ext cx="2519998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22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E0CAF-329E-4EFF-9DA8-59001E043931}"/>
              </a:ext>
            </a:extLst>
          </p:cNvPr>
          <p:cNvSpPr/>
          <p:nvPr/>
        </p:nvSpPr>
        <p:spPr>
          <a:xfrm>
            <a:off x="8921063" y="6192122"/>
            <a:ext cx="2519999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</p:spTree>
    <p:extLst>
      <p:ext uri="{BB962C8B-B14F-4D97-AF65-F5344CB8AC3E}">
        <p14:creationId xmlns:p14="http://schemas.microsoft.com/office/powerpoint/2010/main" val="249770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44D11-2E83-4603-B448-5DADE2A7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3F1A076D-532C-4B18-9880-5781DA8F91EB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4B37A625-65CF-4A9B-A3AE-2FC05151F6F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D497544-D96C-4D31-BD6E-9312B91EB049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" name="타원 6">
            <a:extLst>
              <a:ext uri="{FF2B5EF4-FFF2-40B4-BE49-F238E27FC236}">
                <a16:creationId xmlns:a16="http://schemas.microsoft.com/office/drawing/2014/main" id="{3BEBA482-4FE2-4AF8-83AC-4006DAE687F9}"/>
              </a:ext>
            </a:extLst>
          </p:cNvPr>
          <p:cNvSpPr/>
          <p:nvPr/>
        </p:nvSpPr>
        <p:spPr>
          <a:xfrm>
            <a:off x="1627419" y="2218716"/>
            <a:ext cx="2771931" cy="2839733"/>
          </a:xfrm>
          <a:prstGeom prst="ellipse">
            <a:avLst/>
          </a:prstGeom>
          <a:gradFill>
            <a:gsLst>
              <a:gs pos="5000">
                <a:srgbClr val="76D5E5"/>
              </a:gs>
              <a:gs pos="65000">
                <a:srgbClr val="FFD271"/>
              </a:gs>
              <a:gs pos="35000">
                <a:schemeClr val="accent2"/>
              </a:gs>
              <a:gs pos="96000">
                <a:srgbClr val="66D7C4"/>
              </a:gs>
            </a:gsLst>
            <a:lin ang="5400000" scaled="1"/>
          </a:gradFill>
          <a:ln w="12700">
            <a:gradFill>
              <a:gsLst>
                <a:gs pos="0">
                  <a:srgbClr val="76D5E5"/>
                </a:gs>
                <a:gs pos="77000">
                  <a:srgbClr val="FFD271"/>
                </a:gs>
                <a:gs pos="53000">
                  <a:srgbClr val="FDAB7B"/>
                </a:gs>
                <a:gs pos="25000">
                  <a:schemeClr val="accent2"/>
                </a:gs>
                <a:gs pos="100000">
                  <a:srgbClr val="66D7C4"/>
                </a:gs>
              </a:gsLst>
              <a:lin ang="5400000" scaled="1"/>
            </a:gra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E64C46E3-6145-4D10-A42C-F8B49EC113F2}"/>
              </a:ext>
            </a:extLst>
          </p:cNvPr>
          <p:cNvSpPr txBox="1"/>
          <p:nvPr/>
        </p:nvSpPr>
        <p:spPr>
          <a:xfrm>
            <a:off x="1922613" y="3291653"/>
            <a:ext cx="25580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r>
              <a:rPr sz="3200" dirty="0"/>
              <a:t>For Wh</a:t>
            </a:r>
            <a:r>
              <a:rPr lang="en-US" sz="3200" dirty="0"/>
              <a:t>om</a:t>
            </a:r>
            <a:r>
              <a:rPr sz="3200" dirty="0"/>
              <a:t>?</a:t>
            </a:r>
          </a:p>
        </p:txBody>
      </p:sp>
      <p:sp>
        <p:nvSpPr>
          <p:cNvPr id="40" name="체크 표시">
            <a:extLst>
              <a:ext uri="{FF2B5EF4-FFF2-40B4-BE49-F238E27FC236}">
                <a16:creationId xmlns:a16="http://schemas.microsoft.com/office/drawing/2014/main" id="{E3962DD8-2FC1-4944-9AF5-E357C4D5775C}"/>
              </a:ext>
            </a:extLst>
          </p:cNvPr>
          <p:cNvSpPr/>
          <p:nvPr/>
        </p:nvSpPr>
        <p:spPr>
          <a:xfrm>
            <a:off x="5193969" y="186061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B0F0">
              <a:alpha val="69711"/>
            </a:srgbClr>
          </a:solidFill>
          <a:ln w="12700">
            <a:solidFill>
              <a:srgbClr val="FFFFFF">
                <a:alpha val="69711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증가한 재택근무 환경에서 혼자선 집에서 계획한 것들을…">
            <a:extLst>
              <a:ext uri="{FF2B5EF4-FFF2-40B4-BE49-F238E27FC236}">
                <a16:creationId xmlns:a16="http://schemas.microsoft.com/office/drawing/2014/main" id="{0E36B1A8-18C0-4EDA-9AD7-2CBAA1D847E4}"/>
              </a:ext>
            </a:extLst>
          </p:cNvPr>
          <p:cNvSpPr txBox="1"/>
          <p:nvPr/>
        </p:nvSpPr>
        <p:spPr>
          <a:xfrm>
            <a:off x="5922376" y="1875261"/>
            <a:ext cx="40116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SNS</a:t>
            </a:r>
            <a:r>
              <a:rPr lang="ko-KR" altLang="en-US" dirty="0"/>
              <a:t>의 주목적이 계획인 </a:t>
            </a:r>
            <a:r>
              <a:rPr lang="en-US" altLang="ko-KR" dirty="0"/>
              <a:t>20,30</a:t>
            </a:r>
            <a:r>
              <a:rPr lang="ko-KR" altLang="en-US" dirty="0"/>
              <a:t>대의 사람들</a:t>
            </a:r>
            <a:endParaRPr dirty="0"/>
          </a:p>
        </p:txBody>
      </p:sp>
      <p:sp>
        <p:nvSpPr>
          <p:cNvPr id="44" name="체크 표시">
            <a:extLst>
              <a:ext uri="{FF2B5EF4-FFF2-40B4-BE49-F238E27FC236}">
                <a16:creationId xmlns:a16="http://schemas.microsoft.com/office/drawing/2014/main" id="{CB807022-0655-415D-98F9-7176FD306671}"/>
              </a:ext>
            </a:extLst>
          </p:cNvPr>
          <p:cNvSpPr/>
          <p:nvPr/>
        </p:nvSpPr>
        <p:spPr>
          <a:xfrm>
            <a:off x="5193969" y="282468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E95F5E">
              <a:alpha val="69698"/>
            </a:srgbClr>
          </a:solidFill>
          <a:ln w="12700">
            <a:solidFill>
              <a:srgbClr val="FFFFFF">
                <a:alpha val="69698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다른 사람들과 소통하며 즐거움을 얻고 싶은 사람들">
            <a:extLst>
              <a:ext uri="{FF2B5EF4-FFF2-40B4-BE49-F238E27FC236}">
                <a16:creationId xmlns:a16="http://schemas.microsoft.com/office/drawing/2014/main" id="{1ABBCC7E-6524-409D-9810-E1D1971A3FB2}"/>
              </a:ext>
            </a:extLst>
          </p:cNvPr>
          <p:cNvSpPr txBox="1"/>
          <p:nvPr/>
        </p:nvSpPr>
        <p:spPr>
          <a:xfrm>
            <a:off x="5922376" y="2824687"/>
            <a:ext cx="39010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계획을 세우는데 진입장벽을 느끼는 사람들</a:t>
            </a:r>
            <a:endParaRPr lang="en-US" altLang="ko-KR" dirty="0"/>
          </a:p>
        </p:txBody>
      </p:sp>
      <p:sp>
        <p:nvSpPr>
          <p:cNvPr id="48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396EAB15-127C-4E3C-9435-ABC652E551BE}"/>
              </a:ext>
            </a:extLst>
          </p:cNvPr>
          <p:cNvSpPr txBox="1"/>
          <p:nvPr/>
        </p:nvSpPr>
        <p:spPr>
          <a:xfrm>
            <a:off x="5922376" y="4734665"/>
            <a:ext cx="44717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다른 사람의 계획을 통해 정보를 얻고 싶은 사람들</a:t>
            </a:r>
            <a:endParaRPr lang="en-US" altLang="ko-KR" dirty="0"/>
          </a:p>
        </p:txBody>
      </p:sp>
      <p:sp>
        <p:nvSpPr>
          <p:cNvPr id="50" name="체크 표시">
            <a:extLst>
              <a:ext uri="{FF2B5EF4-FFF2-40B4-BE49-F238E27FC236}">
                <a16:creationId xmlns:a16="http://schemas.microsoft.com/office/drawing/2014/main" id="{4AE86B45-438C-4F38-8DBF-58E7F9B76F24}"/>
              </a:ext>
            </a:extLst>
          </p:cNvPr>
          <p:cNvSpPr/>
          <p:nvPr/>
        </p:nvSpPr>
        <p:spPr>
          <a:xfrm>
            <a:off x="5193969" y="4726284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6D7C4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2A186045-5F7D-4449-829A-6A73E3ACCC1E}"/>
              </a:ext>
            </a:extLst>
          </p:cNvPr>
          <p:cNvSpPr txBox="1"/>
          <p:nvPr/>
        </p:nvSpPr>
        <p:spPr>
          <a:xfrm>
            <a:off x="5922376" y="3767830"/>
            <a:ext cx="441402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친구들과 같이 계획을 실천하기를 원하는 사람들</a:t>
            </a:r>
            <a:endParaRPr lang="en-US" altLang="ko-KR" dirty="0"/>
          </a:p>
        </p:txBody>
      </p:sp>
      <p:sp>
        <p:nvSpPr>
          <p:cNvPr id="54" name="체크 표시">
            <a:extLst>
              <a:ext uri="{FF2B5EF4-FFF2-40B4-BE49-F238E27FC236}">
                <a16:creationId xmlns:a16="http://schemas.microsoft.com/office/drawing/2014/main" id="{8CF277A5-D595-43DE-92AE-6526078FFABC}"/>
              </a:ext>
            </a:extLst>
          </p:cNvPr>
          <p:cNvSpPr/>
          <p:nvPr/>
        </p:nvSpPr>
        <p:spPr>
          <a:xfrm>
            <a:off x="5193969" y="3767830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D271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A3F7B-F75D-4178-9672-013349D1A4EB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9D333-82F5-4586-BF70-AB2AAEBBD68F}"/>
              </a:ext>
            </a:extLst>
          </p:cNvPr>
          <p:cNvSpPr txBox="1"/>
          <p:nvPr/>
        </p:nvSpPr>
        <p:spPr>
          <a:xfrm>
            <a:off x="1154176" y="66175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주요 타겟층 정리</a:t>
            </a:r>
          </a:p>
        </p:txBody>
      </p:sp>
    </p:spTree>
    <p:extLst>
      <p:ext uri="{BB962C8B-B14F-4D97-AF65-F5344CB8AC3E}">
        <p14:creationId xmlns:p14="http://schemas.microsoft.com/office/powerpoint/2010/main" val="273351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157380" y="1647147"/>
            <a:ext cx="3457760" cy="10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dirty="0"/>
              <a:t>Purpose</a:t>
            </a: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547723" y="2836147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8915099" y="4484923"/>
            <a:ext cx="546101" cy="546102"/>
            <a:chOff x="0" y="1098"/>
            <a:chExt cx="546100" cy="546100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6099" y="1098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192D76-7048-42DF-A735-578D4966229B}"/>
              </a:ext>
            </a:extLst>
          </p:cNvPr>
          <p:cNvSpPr txBox="1"/>
          <p:nvPr/>
        </p:nvSpPr>
        <p:spPr>
          <a:xfrm>
            <a:off x="2820775" y="3705528"/>
            <a:ext cx="6303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여러 사람과 소통할 수 있는 </a:t>
            </a:r>
            <a:r>
              <a:rPr lang="en-US" altLang="ko-KR" dirty="0">
                <a:solidFill>
                  <a:schemeClr val="accent2"/>
                </a:solidFill>
              </a:rPr>
              <a:t>SNS</a:t>
            </a:r>
            <a:r>
              <a:rPr lang="ko-KR" altLang="en-US" dirty="0">
                <a:solidFill>
                  <a:schemeClr val="accent2"/>
                </a:solidFill>
              </a:rPr>
              <a:t>의 장점을 </a:t>
            </a:r>
            <a:r>
              <a:rPr lang="ko-KR" altLang="en-US" dirty="0"/>
              <a:t>통해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2C030-6A94-456C-AFB9-1D6A2AB48A74}"/>
              </a:ext>
            </a:extLst>
          </p:cNvPr>
          <p:cNvSpPr txBox="1"/>
          <p:nvPr/>
        </p:nvSpPr>
        <p:spPr>
          <a:xfrm>
            <a:off x="2820775" y="4379709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개선하여 </a:t>
            </a:r>
            <a:r>
              <a:rPr lang="ko-KR" altLang="en-US" dirty="0">
                <a:solidFill>
                  <a:schemeClr val="accent2"/>
                </a:solidFill>
              </a:rPr>
              <a:t>더 많은 사람들의 계획을 돕자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A4522-C278-4204-AB41-A64CF357699A}"/>
              </a:ext>
            </a:extLst>
          </p:cNvPr>
          <p:cNvSpPr txBox="1"/>
          <p:nvPr/>
        </p:nvSpPr>
        <p:spPr>
          <a:xfrm>
            <a:off x="2840629" y="3081444"/>
            <a:ext cx="7362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개인성과 업무성향으로 치우진 기존의 </a:t>
            </a:r>
            <a:r>
              <a:rPr lang="en-US" altLang="ko-KR" dirty="0" err="1"/>
              <a:t>Todo</a:t>
            </a:r>
            <a:r>
              <a:rPr lang="ko-KR" altLang="en-US" dirty="0"/>
              <a:t>앱 방식을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334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플랜 </a:t>
            </a:r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잇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주요기능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575297-D15A-4474-87F3-A9CAF7FA83B4}"/>
              </a:ext>
            </a:extLst>
          </p:cNvPr>
          <p:cNvSpPr/>
          <p:nvPr/>
        </p:nvSpPr>
        <p:spPr>
          <a:xfrm>
            <a:off x="1486398" y="4411226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95913-3A7C-4840-AB31-5A0A1AFF768E}"/>
              </a:ext>
            </a:extLst>
          </p:cNvPr>
          <p:cNvSpPr txBox="1"/>
          <p:nvPr/>
        </p:nvSpPr>
        <p:spPr>
          <a:xfrm>
            <a:off x="1795667" y="425510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계획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787222-7E9F-4CB0-A9E0-0ADE1FCDC90A}"/>
              </a:ext>
            </a:extLst>
          </p:cNvPr>
          <p:cNvSpPr/>
          <p:nvPr/>
        </p:nvSpPr>
        <p:spPr>
          <a:xfrm>
            <a:off x="1486398" y="4910150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E3BED-93C3-4BE2-87CA-6BB8A1284C88}"/>
              </a:ext>
            </a:extLst>
          </p:cNvPr>
          <p:cNvSpPr txBox="1"/>
          <p:nvPr/>
        </p:nvSpPr>
        <p:spPr>
          <a:xfrm>
            <a:off x="1795667" y="475402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소통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A72693-7E47-458E-A9ED-477827940B2C}"/>
              </a:ext>
            </a:extLst>
          </p:cNvPr>
          <p:cNvSpPr/>
          <p:nvPr/>
        </p:nvSpPr>
        <p:spPr>
          <a:xfrm>
            <a:off x="1486398" y="5409074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7D43A-9570-4163-A706-822DC3BFDB6E}"/>
              </a:ext>
            </a:extLst>
          </p:cNvPr>
          <p:cNvSpPr txBox="1"/>
          <p:nvPr/>
        </p:nvSpPr>
        <p:spPr>
          <a:xfrm>
            <a:off x="1795667" y="5252952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C000"/>
                </a:solidFill>
                <a:latin typeface="+mn-ea"/>
              </a:rPr>
              <a:t>협력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</p:spTree>
    <p:extLst>
      <p:ext uri="{BB962C8B-B14F-4D97-AF65-F5344CB8AC3E}">
        <p14:creationId xmlns:p14="http://schemas.microsoft.com/office/powerpoint/2010/main" val="5886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" y="264455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3" y="1552654"/>
            <a:ext cx="3115215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저는 계획을 처음 작성해 보는데요</a:t>
            </a:r>
            <a:r>
              <a:rPr lang="en-US" altLang="ko-KR" sz="1600" dirty="0"/>
              <a:t>?</a:t>
            </a:r>
          </a:p>
          <a:p>
            <a:pPr algn="ctr"/>
            <a:r>
              <a:rPr lang="ko-KR" altLang="en-US" sz="1600" dirty="0" err="1"/>
              <a:t>ㅠㅠ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92C6-6145-4497-8F99-814F95FFE027}"/>
              </a:ext>
            </a:extLst>
          </p:cNvPr>
          <p:cNvSpPr/>
          <p:nvPr/>
        </p:nvSpPr>
        <p:spPr>
          <a:xfrm>
            <a:off x="1769597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D4E99-46E6-44FA-9C48-5AB6FDF49240}"/>
              </a:ext>
            </a:extLst>
          </p:cNvPr>
          <p:cNvSpPr/>
          <p:nvPr/>
        </p:nvSpPr>
        <p:spPr>
          <a:xfrm>
            <a:off x="2041111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BE2451-9A18-4B87-8FED-6F162FAB7B22}"/>
              </a:ext>
            </a:extLst>
          </p:cNvPr>
          <p:cNvCxnSpPr>
            <a:cxnSpLocks/>
          </p:cNvCxnSpPr>
          <p:nvPr/>
        </p:nvCxnSpPr>
        <p:spPr>
          <a:xfrm>
            <a:off x="1829538" y="3197785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290EC-D87A-4F68-95EE-C006CAD7C33A}"/>
              </a:ext>
            </a:extLst>
          </p:cNvPr>
          <p:cNvCxnSpPr>
            <a:cxnSpLocks/>
          </p:cNvCxnSpPr>
          <p:nvPr/>
        </p:nvCxnSpPr>
        <p:spPr>
          <a:xfrm>
            <a:off x="1905738" y="3193023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8FC077-2EEB-4B21-940F-F2E30ABB80A6}"/>
              </a:ext>
            </a:extLst>
          </p:cNvPr>
          <p:cNvCxnSpPr>
            <a:cxnSpLocks/>
          </p:cNvCxnSpPr>
          <p:nvPr/>
        </p:nvCxnSpPr>
        <p:spPr>
          <a:xfrm>
            <a:off x="2098643" y="3188260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41664-2874-4885-BC03-39377FADB0EF}"/>
              </a:ext>
            </a:extLst>
          </p:cNvPr>
          <p:cNvSpPr/>
          <p:nvPr/>
        </p:nvSpPr>
        <p:spPr>
          <a:xfrm>
            <a:off x="6055820" y="1497696"/>
            <a:ext cx="1003466" cy="1003466"/>
          </a:xfrm>
          <a:prstGeom prst="roundRect">
            <a:avLst/>
          </a:prstGeom>
          <a:solidFill>
            <a:srgbClr val="FFD2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6AD394-051F-4107-A313-D7857D00D037}"/>
              </a:ext>
            </a:extLst>
          </p:cNvPr>
          <p:cNvCxnSpPr>
            <a:cxnSpLocks/>
          </p:cNvCxnSpPr>
          <p:nvPr/>
        </p:nvCxnSpPr>
        <p:spPr>
          <a:xfrm>
            <a:off x="2170080" y="3188259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A37902-8CDC-47CD-93FF-2F00E5389A81}"/>
              </a:ext>
            </a:extLst>
          </p:cNvPr>
          <p:cNvSpPr/>
          <p:nvPr/>
        </p:nvSpPr>
        <p:spPr>
          <a:xfrm>
            <a:off x="7897242" y="924272"/>
            <a:ext cx="1003466" cy="1003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CA72BA-0B9A-4E8C-AF18-55B2D0C8911A}"/>
              </a:ext>
            </a:extLst>
          </p:cNvPr>
          <p:cNvSpPr/>
          <p:nvPr/>
        </p:nvSpPr>
        <p:spPr>
          <a:xfrm>
            <a:off x="9685025" y="1639597"/>
            <a:ext cx="1003466" cy="1003466"/>
          </a:xfrm>
          <a:prstGeom prst="roundRect">
            <a:avLst/>
          </a:prstGeom>
          <a:solidFill>
            <a:srgbClr val="7030A0">
              <a:alpha val="6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CE32F0-6849-4219-BAAD-D364B213326D}"/>
              </a:ext>
            </a:extLst>
          </p:cNvPr>
          <p:cNvSpPr/>
          <p:nvPr/>
        </p:nvSpPr>
        <p:spPr>
          <a:xfrm>
            <a:off x="6068515" y="4361406"/>
            <a:ext cx="1003466" cy="1003466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F1141E4-0CD7-4DBA-98DB-D8AD78AC5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1373" y="1566317"/>
            <a:ext cx="872360" cy="872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454BE0-C9B5-4936-8449-557393DFE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0" y="4398456"/>
            <a:ext cx="1061421" cy="93554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BACEAD-0493-4FD8-ACD1-89D566D472C6}"/>
              </a:ext>
            </a:extLst>
          </p:cNvPr>
          <p:cNvSpPr/>
          <p:nvPr/>
        </p:nvSpPr>
        <p:spPr>
          <a:xfrm>
            <a:off x="7897242" y="4999906"/>
            <a:ext cx="1003466" cy="1003466"/>
          </a:xfrm>
          <a:prstGeom prst="roundRect">
            <a:avLst/>
          </a:prstGeom>
          <a:solidFill>
            <a:srgbClr val="66D7C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A00D1B-38F1-4B95-BFD0-C04D6DEB2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0239" y="1002643"/>
            <a:ext cx="872359" cy="87235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668654-7ADC-4403-B6A3-D027E1094642}"/>
              </a:ext>
            </a:extLst>
          </p:cNvPr>
          <p:cNvSpPr/>
          <p:nvPr/>
        </p:nvSpPr>
        <p:spPr>
          <a:xfrm>
            <a:off x="9722374" y="4238437"/>
            <a:ext cx="1003466" cy="10034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8883A5A-3C8E-4CAC-A415-CA6546241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6" y="5047536"/>
            <a:ext cx="1003056" cy="9425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7701B3-AE52-407F-A26D-26625F0F6B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7" y="1697499"/>
            <a:ext cx="895532" cy="8955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E675C-F8BC-4913-BBE2-C57EB569B5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8" y="4305832"/>
            <a:ext cx="954182" cy="9004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3" y="2792260"/>
            <a:ext cx="1346952" cy="1346952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488382" y="3220105"/>
            <a:ext cx="364298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템플릿을 사용 해보자</a:t>
            </a:r>
            <a:r>
              <a:rPr lang="en-US" altLang="ko-KR" sz="2800" dirty="0"/>
              <a:t>!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571875" y="3743325"/>
            <a:ext cx="385762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A2D23-DEA5-4E37-893D-0F503EBD45A5}"/>
              </a:ext>
            </a:extLst>
          </p:cNvPr>
          <p:cNvCxnSpPr>
            <a:cxnSpLocks/>
          </p:cNvCxnSpPr>
          <p:nvPr/>
        </p:nvCxnSpPr>
        <p:spPr>
          <a:xfrm flipH="1" flipV="1">
            <a:off x="7228162" y="2458813"/>
            <a:ext cx="307118" cy="221468"/>
          </a:xfrm>
          <a:prstGeom prst="straightConnector1">
            <a:avLst/>
          </a:prstGeom>
          <a:ln w="76200">
            <a:solidFill>
              <a:srgbClr val="FFD2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1D4166-5CEB-4AC0-956B-33789E5799AF}"/>
              </a:ext>
            </a:extLst>
          </p:cNvPr>
          <p:cNvCxnSpPr>
            <a:cxnSpLocks/>
          </p:cNvCxnSpPr>
          <p:nvPr/>
        </p:nvCxnSpPr>
        <p:spPr>
          <a:xfrm flipV="1">
            <a:off x="9216357" y="2416431"/>
            <a:ext cx="292190" cy="2773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4DC187-D3BD-4C7A-B3A3-3A4703D41612}"/>
              </a:ext>
            </a:extLst>
          </p:cNvPr>
          <p:cNvCxnSpPr>
            <a:cxnSpLocks/>
          </p:cNvCxnSpPr>
          <p:nvPr/>
        </p:nvCxnSpPr>
        <p:spPr>
          <a:xfrm flipH="1">
            <a:off x="7280973" y="4220640"/>
            <a:ext cx="314216" cy="243361"/>
          </a:xfrm>
          <a:prstGeom prst="straightConnector1">
            <a:avLst/>
          </a:prstGeom>
          <a:ln w="762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3140F0-15DD-4F61-96D1-DAF603D1371E}"/>
              </a:ext>
            </a:extLst>
          </p:cNvPr>
          <p:cNvCxnSpPr>
            <a:cxnSpLocks/>
          </p:cNvCxnSpPr>
          <p:nvPr/>
        </p:nvCxnSpPr>
        <p:spPr>
          <a:xfrm>
            <a:off x="9194618" y="4184152"/>
            <a:ext cx="335668" cy="2433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4D4561-0695-440F-9837-AEE9C16D15D6}"/>
              </a:ext>
            </a:extLst>
          </p:cNvPr>
          <p:cNvCxnSpPr>
            <a:cxnSpLocks/>
          </p:cNvCxnSpPr>
          <p:nvPr/>
        </p:nvCxnSpPr>
        <p:spPr>
          <a:xfrm>
            <a:off x="8403490" y="4398456"/>
            <a:ext cx="0" cy="388074"/>
          </a:xfrm>
          <a:prstGeom prst="straightConnector1">
            <a:avLst/>
          </a:prstGeom>
          <a:ln w="76200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6AAF0-73DE-4E8F-90B0-A31032DB6AB6}"/>
              </a:ext>
            </a:extLst>
          </p:cNvPr>
          <p:cNvCxnSpPr>
            <a:cxnSpLocks/>
          </p:cNvCxnSpPr>
          <p:nvPr/>
        </p:nvCxnSpPr>
        <p:spPr>
          <a:xfrm flipV="1">
            <a:off x="8403490" y="2105239"/>
            <a:ext cx="0" cy="39592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urpose">
            <a:extLst>
              <a:ext uri="{FF2B5EF4-FFF2-40B4-BE49-F238E27FC236}">
                <a16:creationId xmlns:a16="http://schemas.microsoft.com/office/drawing/2014/main" id="{CE4DFC1B-C08A-4206-8EB9-5ECC1B5BA12A}"/>
              </a:ext>
            </a:extLst>
          </p:cNvPr>
          <p:cNvSpPr txBox="1"/>
          <p:nvPr/>
        </p:nvSpPr>
        <p:spPr>
          <a:xfrm>
            <a:off x="3513353" y="2932510"/>
            <a:ext cx="184922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1600" dirty="0"/>
              <a:t>내가 원하는 주제의</a:t>
            </a:r>
            <a:endParaRPr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B77D-33F8-430C-96EF-83CF76AD9C9A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5C95-E639-4F36-B51B-CDEAB8AD5987}"/>
              </a:ext>
            </a:extLst>
          </p:cNvPr>
          <p:cNvSpPr txBox="1"/>
          <p:nvPr/>
        </p:nvSpPr>
        <p:spPr>
          <a:xfrm>
            <a:off x="1154176" y="661752"/>
            <a:ext cx="1464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템플릿 제공</a:t>
            </a:r>
          </a:p>
        </p:txBody>
      </p:sp>
    </p:spTree>
    <p:extLst>
      <p:ext uri="{BB962C8B-B14F-4D97-AF65-F5344CB8AC3E}">
        <p14:creationId xmlns:p14="http://schemas.microsoft.com/office/powerpoint/2010/main" val="164772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283784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188882" y="4819268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955034" y="1390687"/>
            <a:ext cx="2813645" cy="1376928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내가 계획을 지켜온 것들을 한 눈에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C4750-1565-4A11-AFE8-394CE51A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0" y="1546456"/>
            <a:ext cx="4841890" cy="38458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541AE1-E328-429B-873F-CB3FF40B1BA2}"/>
              </a:ext>
            </a:extLst>
          </p:cNvPr>
          <p:cNvSpPr/>
          <p:nvPr/>
        </p:nvSpPr>
        <p:spPr>
          <a:xfrm>
            <a:off x="3342464" y="3527776"/>
            <a:ext cx="2048282" cy="5313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5357A-BCAC-4DC5-80F0-864B6AC2829D}"/>
              </a:ext>
            </a:extLst>
          </p:cNvPr>
          <p:cNvSpPr txBox="1"/>
          <p:nvPr/>
        </p:nvSpPr>
        <p:spPr>
          <a:xfrm>
            <a:off x="3280668" y="3279620"/>
            <a:ext cx="2048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react-big-calendar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5AF71-D63A-4BCF-9764-89F88D5383AD}"/>
              </a:ext>
            </a:extLst>
          </p:cNvPr>
          <p:cNvSpPr/>
          <p:nvPr/>
        </p:nvSpPr>
        <p:spPr>
          <a:xfrm>
            <a:off x="579878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3239C7-9528-45D6-9218-D3CE8CF57A02}"/>
              </a:ext>
            </a:extLst>
          </p:cNvPr>
          <p:cNvSpPr/>
          <p:nvPr/>
        </p:nvSpPr>
        <p:spPr>
          <a:xfrm>
            <a:off x="648380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16CB4F-0421-4F07-AF7F-171BFFABCF53}"/>
              </a:ext>
            </a:extLst>
          </p:cNvPr>
          <p:cNvSpPr/>
          <p:nvPr/>
        </p:nvSpPr>
        <p:spPr>
          <a:xfrm>
            <a:off x="7169408" y="2605943"/>
            <a:ext cx="2098341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BF66C-9A87-43BE-A6D4-93CD93F5B71F}"/>
              </a:ext>
            </a:extLst>
          </p:cNvPr>
          <p:cNvSpPr/>
          <p:nvPr/>
        </p:nvSpPr>
        <p:spPr>
          <a:xfrm>
            <a:off x="9942721" y="2626383"/>
            <a:ext cx="687909" cy="7559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1985B9-9AAF-4370-BD4B-177C0450C81F}"/>
              </a:ext>
            </a:extLst>
          </p:cNvPr>
          <p:cNvSpPr/>
          <p:nvPr/>
        </p:nvSpPr>
        <p:spPr>
          <a:xfrm>
            <a:off x="7161669" y="1886160"/>
            <a:ext cx="687909" cy="7134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urpose">
            <a:extLst>
              <a:ext uri="{FF2B5EF4-FFF2-40B4-BE49-F238E27FC236}">
                <a16:creationId xmlns:a16="http://schemas.microsoft.com/office/drawing/2014/main" id="{CBCADD71-8688-4BBA-B025-4EA2F2428AD2}"/>
              </a:ext>
            </a:extLst>
          </p:cNvPr>
          <p:cNvSpPr txBox="1"/>
          <p:nvPr/>
        </p:nvSpPr>
        <p:spPr>
          <a:xfrm>
            <a:off x="5759288" y="5458387"/>
            <a:ext cx="50071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600" dirty="0">
                <a:latin typeface="Consolas" panose="020B0609020204030204" pitchFamily="49" charset="0"/>
              </a:rPr>
              <a:t>달력으로 한눈에 정리</a:t>
            </a:r>
            <a:r>
              <a:rPr lang="en-US" altLang="ko-KR" sz="3600" dirty="0">
                <a:latin typeface="Consolas" panose="020B0609020204030204" pitchFamily="49" charset="0"/>
              </a:rPr>
              <a:t>!</a:t>
            </a:r>
            <a:endParaRPr sz="3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263815-3861-4759-B183-8585A0D56C5E}"/>
              </a:ext>
            </a:extLst>
          </p:cNvPr>
          <p:cNvSpPr/>
          <p:nvPr/>
        </p:nvSpPr>
        <p:spPr>
          <a:xfrm>
            <a:off x="5766167" y="1290273"/>
            <a:ext cx="4884559" cy="24832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rgbClr val="E95F5E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43CDF-574E-4FBE-86E5-2F4478AECA77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0C198-DC2F-4E3D-867E-E2C8674CE00A}"/>
              </a:ext>
            </a:extLst>
          </p:cNvPr>
          <p:cNvSpPr txBox="1"/>
          <p:nvPr/>
        </p:nvSpPr>
        <p:spPr>
          <a:xfrm>
            <a:off x="1154176" y="66175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달력 기능</a:t>
            </a:r>
          </a:p>
        </p:txBody>
      </p:sp>
    </p:spTree>
    <p:extLst>
      <p:ext uri="{BB962C8B-B14F-4D97-AF65-F5344CB8AC3E}">
        <p14:creationId xmlns:p14="http://schemas.microsoft.com/office/powerpoint/2010/main" val="14527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6">
            <a:extLst>
              <a:ext uri="{FF2B5EF4-FFF2-40B4-BE49-F238E27FC236}">
                <a16:creationId xmlns:a16="http://schemas.microsoft.com/office/drawing/2014/main" id="{878B035F-3CC4-4AFA-B7DB-B2E319DEB617}"/>
              </a:ext>
            </a:extLst>
          </p:cNvPr>
          <p:cNvSpPr txBox="1"/>
          <p:nvPr/>
        </p:nvSpPr>
        <p:spPr>
          <a:xfrm>
            <a:off x="2776147" y="2828835"/>
            <a:ext cx="663970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사람들과 계획으로 소통하는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3600" dirty="0">
                <a:solidFill>
                  <a:schemeClr val="accent2">
                    <a:lumOff val="6617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en-US" sz="3600" dirty="0" err="1">
                <a:solidFill>
                  <a:schemeClr val="accent2">
                    <a:lumOff val="6617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430485" y="1479084"/>
            <a:ext cx="323742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PLAN IT</a:t>
            </a:r>
            <a:endParaRPr dirty="0"/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776147" y="2554686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9012162" y="3723720"/>
            <a:ext cx="546101" cy="547199"/>
            <a:chOff x="0" y="0"/>
            <a:chExt cx="546100" cy="547197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5464" y="0"/>
              <a:ext cx="1" cy="546099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1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7233625" y="807661"/>
            <a:ext cx="3921636" cy="5242678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20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7555962" y="1240616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7922006" y="144356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797424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7974247" y="20097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797424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7974247" y="2200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7974247" y="2581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7974247" y="27717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797424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8183797" y="1819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8183797" y="2009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818379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8183797" y="2200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8183797" y="2581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818379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81837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8393347" y="1819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8393347" y="2009797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8393347" y="2390797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8393347" y="2200297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8393347" y="2581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839334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839334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860289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8602897" y="2009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8602897" y="23907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8602897" y="22002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860289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8602897" y="27717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860289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881244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8812447" y="20097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8812447" y="2390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8812447" y="2200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881244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881244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8812447" y="2962298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1027929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10279297" y="2009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10279297" y="2390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10279297" y="2200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10279297" y="2581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1027929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102792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8569706" y="144356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10072622" y="1443560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9312656" y="1443560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pic>
        <p:nvPicPr>
          <p:cNvPr id="68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8" y="2603177"/>
            <a:ext cx="1892728" cy="1892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4" name="직사각형 31"/>
          <p:cNvGrpSpPr/>
          <p:nvPr/>
        </p:nvGrpSpPr>
        <p:grpSpPr>
          <a:xfrm>
            <a:off x="1184719" y="4714225"/>
            <a:ext cx="1892727" cy="430888"/>
            <a:chOff x="0" y="0"/>
            <a:chExt cx="1892725" cy="430887"/>
          </a:xfrm>
        </p:grpSpPr>
        <p:sp>
          <p:nvSpPr>
            <p:cNvPr id="682" name="직사각형"/>
            <p:cNvSpPr/>
            <p:nvPr/>
          </p:nvSpPr>
          <p:spPr>
            <a:xfrm>
              <a:off x="0" y="-1"/>
              <a:ext cx="1892726" cy="43088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사용자"/>
            <p:cNvSpPr txBox="1"/>
            <p:nvPr/>
          </p:nvSpPr>
          <p:spPr>
            <a:xfrm>
              <a:off x="45720" y="36373"/>
              <a:ext cx="180128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사용자</a:t>
              </a:r>
            </a:p>
          </p:txBody>
        </p:sp>
      </p:grpSp>
      <p:grpSp>
        <p:nvGrpSpPr>
          <p:cNvPr id="687" name="말풍선: 타원형 7"/>
          <p:cNvGrpSpPr/>
          <p:nvPr/>
        </p:nvGrpSpPr>
        <p:grpSpPr>
          <a:xfrm>
            <a:off x="1826064" y="1382687"/>
            <a:ext cx="3092233" cy="1067894"/>
            <a:chOff x="0" y="0"/>
            <a:chExt cx="2371924" cy="1067892"/>
          </a:xfrm>
        </p:grpSpPr>
        <p:sp>
          <p:nvSpPr>
            <p:cNvPr id="685" name="인용 풍선"/>
            <p:cNvSpPr/>
            <p:nvPr/>
          </p:nvSpPr>
          <p:spPr>
            <a:xfrm>
              <a:off x="0" y="0"/>
              <a:ext cx="2371925" cy="1067893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계획을 꾸준히 지키고 있는지 한눈에 체크해볼래"/>
            <p:cNvSpPr txBox="1"/>
            <p:nvPr/>
          </p:nvSpPr>
          <p:spPr>
            <a:xfrm>
              <a:off x="393178" y="171658"/>
              <a:ext cx="1585765" cy="858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계획을 꾸준히 지키고 있는지 한눈에 체크해볼래</a:t>
              </a:r>
            </a:p>
          </p:txBody>
        </p:sp>
      </p:grpSp>
      <p:sp>
        <p:nvSpPr>
          <p:cNvPr id="688" name="직사각형 1"/>
          <p:cNvSpPr/>
          <p:nvPr/>
        </p:nvSpPr>
        <p:spPr>
          <a:xfrm>
            <a:off x="7555962" y="3761233"/>
            <a:ext cx="3276963" cy="2046651"/>
          </a:xfrm>
          <a:prstGeom prst="rect">
            <a:avLst/>
          </a:prstGeom>
          <a:solidFill>
            <a:srgbClr val="FFFFFF">
              <a:alpha val="7743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7월"/>
          <p:cNvSpPr txBox="1"/>
          <p:nvPr/>
        </p:nvSpPr>
        <p:spPr>
          <a:xfrm>
            <a:off x="7922006" y="400790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90" name="직사각형"/>
          <p:cNvSpPr/>
          <p:nvPr/>
        </p:nvSpPr>
        <p:spPr>
          <a:xfrm>
            <a:off x="10069746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1" name="직사각형"/>
          <p:cNvSpPr/>
          <p:nvPr/>
        </p:nvSpPr>
        <p:spPr>
          <a:xfrm>
            <a:off x="10069746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직사각형"/>
          <p:cNvSpPr/>
          <p:nvPr/>
        </p:nvSpPr>
        <p:spPr>
          <a:xfrm>
            <a:off x="10069746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직사각형"/>
          <p:cNvSpPr/>
          <p:nvPr/>
        </p:nvSpPr>
        <p:spPr>
          <a:xfrm>
            <a:off x="10069746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직사각형"/>
          <p:cNvSpPr/>
          <p:nvPr/>
        </p:nvSpPr>
        <p:spPr>
          <a:xfrm>
            <a:off x="10069746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직사각형"/>
          <p:cNvSpPr/>
          <p:nvPr/>
        </p:nvSpPr>
        <p:spPr>
          <a:xfrm>
            <a:off x="10069746" y="5292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직사각형"/>
          <p:cNvSpPr/>
          <p:nvPr/>
        </p:nvSpPr>
        <p:spPr>
          <a:xfrm>
            <a:off x="10069746" y="5482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직사각형"/>
          <p:cNvSpPr/>
          <p:nvPr/>
        </p:nvSpPr>
        <p:spPr>
          <a:xfrm>
            <a:off x="10279297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직사각형"/>
          <p:cNvSpPr/>
          <p:nvPr/>
        </p:nvSpPr>
        <p:spPr>
          <a:xfrm>
            <a:off x="10279297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직사각형"/>
          <p:cNvSpPr/>
          <p:nvPr/>
        </p:nvSpPr>
        <p:spPr>
          <a:xfrm>
            <a:off x="10279297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직사각형"/>
          <p:cNvSpPr/>
          <p:nvPr/>
        </p:nvSpPr>
        <p:spPr>
          <a:xfrm>
            <a:off x="10279297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1" name="직사각형"/>
          <p:cNvSpPr/>
          <p:nvPr/>
        </p:nvSpPr>
        <p:spPr>
          <a:xfrm>
            <a:off x="10279297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2" name="직사각형"/>
          <p:cNvSpPr/>
          <p:nvPr/>
        </p:nvSpPr>
        <p:spPr>
          <a:xfrm>
            <a:off x="10279297" y="52924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3" name="직사각형"/>
          <p:cNvSpPr/>
          <p:nvPr/>
        </p:nvSpPr>
        <p:spPr>
          <a:xfrm>
            <a:off x="10279297" y="54829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4" name="8월"/>
          <p:cNvSpPr txBox="1"/>
          <p:nvPr/>
        </p:nvSpPr>
        <p:spPr>
          <a:xfrm>
            <a:off x="8557006" y="400790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705" name="10월"/>
          <p:cNvSpPr txBox="1"/>
          <p:nvPr/>
        </p:nvSpPr>
        <p:spPr>
          <a:xfrm>
            <a:off x="10066594" y="4001111"/>
            <a:ext cx="10716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10월</a:t>
            </a:r>
          </a:p>
        </p:txBody>
      </p:sp>
      <p:sp>
        <p:nvSpPr>
          <p:cNvPr id="706" name="9월"/>
          <p:cNvSpPr txBox="1"/>
          <p:nvPr/>
        </p:nvSpPr>
        <p:spPr>
          <a:xfrm>
            <a:off x="9312656" y="4001111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9021997" y="1819298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9021997" y="2009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902199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9021997" y="2200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90219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9021997" y="2771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902199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9231547" y="1819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9231547" y="2009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923154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9231547" y="2200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9231547" y="2581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923154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923154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9441097" y="1819298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9441097" y="2009798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9441097" y="2390797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9441097" y="2200297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9441097" y="2581297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9441097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944109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9650647" y="1819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9650647" y="2009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9650647" y="23907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9650647" y="22002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965064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9650647" y="2771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965064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9860197" y="1819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9860197" y="2009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9860197" y="2390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9860197" y="2200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98601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986019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9860197" y="2962298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10069746" y="1819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10069746" y="2009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10069746" y="2390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10069746" y="2200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10069746" y="2581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10069746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10069746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직사각형"/>
          <p:cNvSpPr/>
          <p:nvPr/>
        </p:nvSpPr>
        <p:spPr>
          <a:xfrm>
            <a:off x="797744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직사각형"/>
          <p:cNvSpPr/>
          <p:nvPr/>
        </p:nvSpPr>
        <p:spPr>
          <a:xfrm>
            <a:off x="7977443" y="4537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7977443" y="4918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직사각형"/>
          <p:cNvSpPr/>
          <p:nvPr/>
        </p:nvSpPr>
        <p:spPr>
          <a:xfrm>
            <a:off x="7977443" y="4728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7977443" y="5109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직사각형"/>
          <p:cNvSpPr/>
          <p:nvPr/>
        </p:nvSpPr>
        <p:spPr>
          <a:xfrm>
            <a:off x="797744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5" name="직사각형"/>
          <p:cNvSpPr/>
          <p:nvPr/>
        </p:nvSpPr>
        <p:spPr>
          <a:xfrm>
            <a:off x="797744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6" name="직사각형"/>
          <p:cNvSpPr/>
          <p:nvPr/>
        </p:nvSpPr>
        <p:spPr>
          <a:xfrm>
            <a:off x="818699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7" name="직사각형"/>
          <p:cNvSpPr/>
          <p:nvPr/>
        </p:nvSpPr>
        <p:spPr>
          <a:xfrm>
            <a:off x="8186993" y="4537596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8" name="직사각형"/>
          <p:cNvSpPr/>
          <p:nvPr/>
        </p:nvSpPr>
        <p:spPr>
          <a:xfrm>
            <a:off x="8186993" y="4918596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9" name="직사각형"/>
          <p:cNvSpPr/>
          <p:nvPr/>
        </p:nvSpPr>
        <p:spPr>
          <a:xfrm>
            <a:off x="8186993" y="4728096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0" name="직사각형"/>
          <p:cNvSpPr/>
          <p:nvPr/>
        </p:nvSpPr>
        <p:spPr>
          <a:xfrm>
            <a:off x="8186993" y="5109096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1" name="직사각형"/>
          <p:cNvSpPr/>
          <p:nvPr/>
        </p:nvSpPr>
        <p:spPr>
          <a:xfrm>
            <a:off x="8186993" y="5299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2" name="직사각형"/>
          <p:cNvSpPr/>
          <p:nvPr/>
        </p:nvSpPr>
        <p:spPr>
          <a:xfrm>
            <a:off x="818699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3" name="직사각형"/>
          <p:cNvSpPr/>
          <p:nvPr/>
        </p:nvSpPr>
        <p:spPr>
          <a:xfrm>
            <a:off x="8396543" y="4347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4" name="직사각형"/>
          <p:cNvSpPr/>
          <p:nvPr/>
        </p:nvSpPr>
        <p:spPr>
          <a:xfrm>
            <a:off x="8396543" y="4537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5" name="직사각형"/>
          <p:cNvSpPr/>
          <p:nvPr/>
        </p:nvSpPr>
        <p:spPr>
          <a:xfrm>
            <a:off x="8396543" y="49185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6" name="직사각형"/>
          <p:cNvSpPr/>
          <p:nvPr/>
        </p:nvSpPr>
        <p:spPr>
          <a:xfrm>
            <a:off x="8396543" y="47280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7" name="직사각형"/>
          <p:cNvSpPr/>
          <p:nvPr/>
        </p:nvSpPr>
        <p:spPr>
          <a:xfrm>
            <a:off x="839654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8" name="직사각형"/>
          <p:cNvSpPr/>
          <p:nvPr/>
        </p:nvSpPr>
        <p:spPr>
          <a:xfrm>
            <a:off x="8396543" y="52995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9" name="직사각형"/>
          <p:cNvSpPr/>
          <p:nvPr/>
        </p:nvSpPr>
        <p:spPr>
          <a:xfrm>
            <a:off x="8396543" y="5490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직사각형"/>
          <p:cNvSpPr/>
          <p:nvPr/>
        </p:nvSpPr>
        <p:spPr>
          <a:xfrm>
            <a:off x="8606093" y="4347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직사각형"/>
          <p:cNvSpPr/>
          <p:nvPr/>
        </p:nvSpPr>
        <p:spPr>
          <a:xfrm>
            <a:off x="8606093" y="4537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2" name="직사각형"/>
          <p:cNvSpPr/>
          <p:nvPr/>
        </p:nvSpPr>
        <p:spPr>
          <a:xfrm>
            <a:off x="8606093" y="4918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직사각형"/>
          <p:cNvSpPr/>
          <p:nvPr/>
        </p:nvSpPr>
        <p:spPr>
          <a:xfrm>
            <a:off x="8606093" y="4728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4" name="직사각형"/>
          <p:cNvSpPr/>
          <p:nvPr/>
        </p:nvSpPr>
        <p:spPr>
          <a:xfrm>
            <a:off x="860609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5" name="직사각형"/>
          <p:cNvSpPr/>
          <p:nvPr/>
        </p:nvSpPr>
        <p:spPr>
          <a:xfrm>
            <a:off x="860609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6" name="직사각형"/>
          <p:cNvSpPr/>
          <p:nvPr/>
        </p:nvSpPr>
        <p:spPr>
          <a:xfrm>
            <a:off x="8606093" y="5490096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직사각형"/>
          <p:cNvSpPr/>
          <p:nvPr/>
        </p:nvSpPr>
        <p:spPr>
          <a:xfrm>
            <a:off x="881564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8" name="직사각형"/>
          <p:cNvSpPr/>
          <p:nvPr/>
        </p:nvSpPr>
        <p:spPr>
          <a:xfrm>
            <a:off x="8815643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9" name="직사각형"/>
          <p:cNvSpPr/>
          <p:nvPr/>
        </p:nvSpPr>
        <p:spPr>
          <a:xfrm>
            <a:off x="881564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직사각형"/>
          <p:cNvSpPr/>
          <p:nvPr/>
        </p:nvSpPr>
        <p:spPr>
          <a:xfrm>
            <a:off x="8815643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1" name="직사각형"/>
          <p:cNvSpPr/>
          <p:nvPr/>
        </p:nvSpPr>
        <p:spPr>
          <a:xfrm>
            <a:off x="88156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2" name="직사각형"/>
          <p:cNvSpPr/>
          <p:nvPr/>
        </p:nvSpPr>
        <p:spPr>
          <a:xfrm>
            <a:off x="8815643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3" name="직사각형"/>
          <p:cNvSpPr/>
          <p:nvPr/>
        </p:nvSpPr>
        <p:spPr>
          <a:xfrm>
            <a:off x="881564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4" name="직사각형"/>
          <p:cNvSpPr/>
          <p:nvPr/>
        </p:nvSpPr>
        <p:spPr>
          <a:xfrm>
            <a:off x="902519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5" name="직사각형"/>
          <p:cNvSpPr/>
          <p:nvPr/>
        </p:nvSpPr>
        <p:spPr>
          <a:xfrm>
            <a:off x="9025193" y="4537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6" name="직사각형"/>
          <p:cNvSpPr/>
          <p:nvPr/>
        </p:nvSpPr>
        <p:spPr>
          <a:xfrm>
            <a:off x="902519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7" name="직사각형"/>
          <p:cNvSpPr/>
          <p:nvPr/>
        </p:nvSpPr>
        <p:spPr>
          <a:xfrm>
            <a:off x="9025193" y="4728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직사각형"/>
          <p:cNvSpPr/>
          <p:nvPr/>
        </p:nvSpPr>
        <p:spPr>
          <a:xfrm>
            <a:off x="9025193" y="5109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902519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직사각형"/>
          <p:cNvSpPr/>
          <p:nvPr/>
        </p:nvSpPr>
        <p:spPr>
          <a:xfrm>
            <a:off x="902519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1" name="직사각형"/>
          <p:cNvSpPr/>
          <p:nvPr/>
        </p:nvSpPr>
        <p:spPr>
          <a:xfrm>
            <a:off x="923474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2" name="직사각형"/>
          <p:cNvSpPr/>
          <p:nvPr/>
        </p:nvSpPr>
        <p:spPr>
          <a:xfrm>
            <a:off x="9234743" y="4537596"/>
            <a:ext cx="141694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3" name="직사각형"/>
          <p:cNvSpPr/>
          <p:nvPr/>
        </p:nvSpPr>
        <p:spPr>
          <a:xfrm>
            <a:off x="9234743" y="4918596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직사각형"/>
          <p:cNvSpPr/>
          <p:nvPr/>
        </p:nvSpPr>
        <p:spPr>
          <a:xfrm>
            <a:off x="9234743" y="4728096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5" name="직사각형"/>
          <p:cNvSpPr/>
          <p:nvPr/>
        </p:nvSpPr>
        <p:spPr>
          <a:xfrm>
            <a:off x="9234743" y="5109096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6" name="직사각형"/>
          <p:cNvSpPr/>
          <p:nvPr/>
        </p:nvSpPr>
        <p:spPr>
          <a:xfrm>
            <a:off x="9234743" y="5299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7" name="직사각형"/>
          <p:cNvSpPr/>
          <p:nvPr/>
        </p:nvSpPr>
        <p:spPr>
          <a:xfrm>
            <a:off x="923474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8" name="직사각형"/>
          <p:cNvSpPr/>
          <p:nvPr/>
        </p:nvSpPr>
        <p:spPr>
          <a:xfrm>
            <a:off x="944429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직사각형"/>
          <p:cNvSpPr/>
          <p:nvPr/>
        </p:nvSpPr>
        <p:spPr>
          <a:xfrm>
            <a:off x="9444293" y="4537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직사각형"/>
          <p:cNvSpPr/>
          <p:nvPr/>
        </p:nvSpPr>
        <p:spPr>
          <a:xfrm>
            <a:off x="9444293" y="49185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직사각형"/>
          <p:cNvSpPr/>
          <p:nvPr/>
        </p:nvSpPr>
        <p:spPr>
          <a:xfrm>
            <a:off x="9444293" y="47280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2" name="직사각형"/>
          <p:cNvSpPr/>
          <p:nvPr/>
        </p:nvSpPr>
        <p:spPr>
          <a:xfrm>
            <a:off x="944429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직사각형"/>
          <p:cNvSpPr/>
          <p:nvPr/>
        </p:nvSpPr>
        <p:spPr>
          <a:xfrm>
            <a:off x="9444293" y="5299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4" name="직사각형"/>
          <p:cNvSpPr/>
          <p:nvPr/>
        </p:nvSpPr>
        <p:spPr>
          <a:xfrm>
            <a:off x="944429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5" name="직사각형"/>
          <p:cNvSpPr/>
          <p:nvPr/>
        </p:nvSpPr>
        <p:spPr>
          <a:xfrm>
            <a:off x="9653843" y="4347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직사각형"/>
          <p:cNvSpPr/>
          <p:nvPr/>
        </p:nvSpPr>
        <p:spPr>
          <a:xfrm>
            <a:off x="9653843" y="4537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직사각형"/>
          <p:cNvSpPr/>
          <p:nvPr/>
        </p:nvSpPr>
        <p:spPr>
          <a:xfrm>
            <a:off x="9653843" y="4918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직사각형"/>
          <p:cNvSpPr/>
          <p:nvPr/>
        </p:nvSpPr>
        <p:spPr>
          <a:xfrm>
            <a:off x="9653843" y="4728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직사각형"/>
          <p:cNvSpPr/>
          <p:nvPr/>
        </p:nvSpPr>
        <p:spPr>
          <a:xfrm>
            <a:off x="96538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직사각형"/>
          <p:cNvSpPr/>
          <p:nvPr/>
        </p:nvSpPr>
        <p:spPr>
          <a:xfrm>
            <a:off x="965384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직사각형"/>
          <p:cNvSpPr/>
          <p:nvPr/>
        </p:nvSpPr>
        <p:spPr>
          <a:xfrm>
            <a:off x="9653843" y="5490096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2" name="직사각형"/>
          <p:cNvSpPr/>
          <p:nvPr/>
        </p:nvSpPr>
        <p:spPr>
          <a:xfrm>
            <a:off x="9863394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3" name="직사각형"/>
          <p:cNvSpPr/>
          <p:nvPr/>
        </p:nvSpPr>
        <p:spPr>
          <a:xfrm>
            <a:off x="9863394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4" name="직사각형"/>
          <p:cNvSpPr/>
          <p:nvPr/>
        </p:nvSpPr>
        <p:spPr>
          <a:xfrm>
            <a:off x="9863394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직사각형"/>
          <p:cNvSpPr/>
          <p:nvPr/>
        </p:nvSpPr>
        <p:spPr>
          <a:xfrm>
            <a:off x="9863394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6" name="직사각형"/>
          <p:cNvSpPr/>
          <p:nvPr/>
        </p:nvSpPr>
        <p:spPr>
          <a:xfrm>
            <a:off x="9863394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7" name="직사각형"/>
          <p:cNvSpPr/>
          <p:nvPr/>
        </p:nvSpPr>
        <p:spPr>
          <a:xfrm>
            <a:off x="9863394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직사각형"/>
          <p:cNvSpPr/>
          <p:nvPr/>
        </p:nvSpPr>
        <p:spPr>
          <a:xfrm>
            <a:off x="9863394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9" name="화살표: 오른쪽 8"/>
          <p:cNvSpPr/>
          <p:nvPr/>
        </p:nvSpPr>
        <p:spPr>
          <a:xfrm>
            <a:off x="3909521" y="3283875"/>
            <a:ext cx="3092233" cy="5313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Purpose"/>
          <p:cNvSpPr txBox="1"/>
          <p:nvPr/>
        </p:nvSpPr>
        <p:spPr>
          <a:xfrm>
            <a:off x="3909521" y="2865936"/>
            <a:ext cx="282689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rPr dirty="0" err="1"/>
              <a:t>목표별</a:t>
            </a:r>
            <a:r>
              <a:rPr dirty="0"/>
              <a:t> </a:t>
            </a:r>
            <a:r>
              <a:rPr dirty="0" err="1"/>
              <a:t>커밋표</a:t>
            </a:r>
            <a:r>
              <a:rPr dirty="0"/>
              <a:t> </a:t>
            </a:r>
            <a:r>
              <a:rPr dirty="0" err="1"/>
              <a:t>체크</a:t>
            </a:r>
            <a:endParaRPr dirty="0"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7184941" y="472059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별로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8930F-BF9C-4DA8-986F-F0CD4523D049}"/>
              </a:ext>
            </a:extLst>
          </p:cNvPr>
          <p:cNvSpPr txBox="1"/>
          <p:nvPr/>
        </p:nvSpPr>
        <p:spPr>
          <a:xfrm>
            <a:off x="7505316" y="877634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DCD0-492A-4EA3-9AF3-2415D56D14E4}"/>
              </a:ext>
            </a:extLst>
          </p:cNvPr>
          <p:cNvSpPr txBox="1"/>
          <p:nvPr/>
        </p:nvSpPr>
        <p:spPr>
          <a:xfrm>
            <a:off x="7514862" y="3368400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78A00-4332-40E7-B47C-1A97A49D7E28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57EC1-4984-4CC9-B6C5-BEA9FA944E1B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제공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1251784" y="2616364"/>
            <a:ext cx="3921636" cy="2621335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21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1574121" y="2858819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1940165" y="3061763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199240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1992406" y="36280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199240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1992406" y="3818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1992406" y="4199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1992406" y="43900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199240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2201956" y="3437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2201956" y="3628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220195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2201956" y="3818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2201956" y="4199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220195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22019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2411506" y="3437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2411506" y="3628000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2411506" y="4009000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2411506" y="3818500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2411506" y="4199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241150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241150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262105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2621056" y="3628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2621056" y="40090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2621056" y="38185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262105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2621056" y="43900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262105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283060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2830606" y="36280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2830606" y="4009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2830606" y="3818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283060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283060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2830606" y="4580501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429745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4297456" y="3628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4297456" y="4009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4297456" y="3818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4297456" y="4199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429745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42974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2587865" y="3061763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4090781" y="3061763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3330815" y="3061763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3040156" y="3437501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3040156" y="3628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304015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3040156" y="3818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30401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3040156" y="4390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304015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3249706" y="3437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3249706" y="3628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324970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3249706" y="3818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3249706" y="4199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324970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324970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3459256" y="3437501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3459256" y="3628001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3459256" y="4009000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3459256" y="3818500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3459256" y="4199500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3459256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345925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3668806" y="3437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3668806" y="3628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3668806" y="40090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3668806" y="38185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366880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3668806" y="4390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366880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3878356" y="3437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3878356" y="3628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3878356" y="4009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3878356" y="3818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38783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387835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3878356" y="4580501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4087905" y="3437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4087905" y="3628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4087905" y="4009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4087905" y="3818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4087905" y="4199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4087905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4087905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1203100" y="2148293"/>
            <a:ext cx="302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별로 </a:t>
            </a:r>
            <a:r>
              <a:rPr lang="ko-KR" altLang="en-US" dirty="0" err="1"/>
              <a:t>달성률을</a:t>
            </a:r>
            <a:r>
              <a:rPr lang="ko-KR" altLang="en-US" dirty="0"/>
              <a:t> 체크한다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F585B5-8295-4CD1-A16A-FA45D6C7EA1E}"/>
              </a:ext>
            </a:extLst>
          </p:cNvPr>
          <p:cNvSpPr/>
          <p:nvPr/>
        </p:nvSpPr>
        <p:spPr>
          <a:xfrm>
            <a:off x="6270172" y="1801200"/>
            <a:ext cx="848894" cy="848894"/>
          </a:xfrm>
          <a:prstGeom prst="rect">
            <a:avLst/>
          </a:prstGeom>
          <a:solidFill>
            <a:srgbClr val="E9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126EB3E-845B-4544-8DBE-8EA1A9D0BD36}"/>
              </a:ext>
            </a:extLst>
          </p:cNvPr>
          <p:cNvSpPr/>
          <p:nvPr/>
        </p:nvSpPr>
        <p:spPr>
          <a:xfrm>
            <a:off x="6270172" y="2918895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98F98A8-756D-458A-89A3-ABF503DE2924}"/>
              </a:ext>
            </a:extLst>
          </p:cNvPr>
          <p:cNvSpPr/>
          <p:nvPr/>
        </p:nvSpPr>
        <p:spPr>
          <a:xfrm>
            <a:off x="6270172" y="3991613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0A59177-4B79-4BDA-8376-2DB730E9093A}"/>
              </a:ext>
            </a:extLst>
          </p:cNvPr>
          <p:cNvSpPr/>
          <p:nvPr/>
        </p:nvSpPr>
        <p:spPr>
          <a:xfrm>
            <a:off x="6270172" y="5064331"/>
            <a:ext cx="848894" cy="848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0BB33-B4ED-4A50-8280-1AAC7C43CFE6}"/>
              </a:ext>
            </a:extLst>
          </p:cNvPr>
          <p:cNvSpPr txBox="1"/>
          <p:nvPr/>
        </p:nvSpPr>
        <p:spPr>
          <a:xfrm>
            <a:off x="7422431" y="1976230"/>
            <a:ext cx="35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100% </a:t>
            </a:r>
            <a:r>
              <a:rPr lang="ko-KR" altLang="en-US" sz="2400" dirty="0"/>
              <a:t>달성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E069D-3F43-40EC-B165-9F1CDAB7E66B}"/>
              </a:ext>
            </a:extLst>
          </p:cNvPr>
          <p:cNvSpPr txBox="1"/>
          <p:nvPr/>
        </p:nvSpPr>
        <p:spPr>
          <a:xfrm>
            <a:off x="7422431" y="3091118"/>
            <a:ext cx="391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75%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D31775-7A5F-41C1-9A72-7EBC40353DA6}"/>
              </a:ext>
            </a:extLst>
          </p:cNvPr>
          <p:cNvSpPr txBox="1"/>
          <p:nvPr/>
        </p:nvSpPr>
        <p:spPr>
          <a:xfrm>
            <a:off x="7422431" y="4177810"/>
            <a:ext cx="418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50%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158407-C45F-4524-A5EB-C8312DC62B78}"/>
              </a:ext>
            </a:extLst>
          </p:cNvPr>
          <p:cNvSpPr txBox="1"/>
          <p:nvPr/>
        </p:nvSpPr>
        <p:spPr>
          <a:xfrm>
            <a:off x="7475684" y="5237699"/>
            <a:ext cx="374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25%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8F9D7-B00C-4A71-9B11-920C57AB6F73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C552-611C-4344-8D2B-3E3B45912A6F}"/>
              </a:ext>
            </a:extLst>
          </p:cNvPr>
          <p:cNvSpPr txBox="1"/>
          <p:nvPr/>
        </p:nvSpPr>
        <p:spPr>
          <a:xfrm>
            <a:off x="1154176" y="661752"/>
            <a:ext cx="2323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상세 기능 설명</a:t>
            </a:r>
          </a:p>
        </p:txBody>
      </p:sp>
    </p:spTree>
    <p:extLst>
      <p:ext uri="{BB962C8B-B14F-4D97-AF65-F5344CB8AC3E}">
        <p14:creationId xmlns:p14="http://schemas.microsoft.com/office/powerpoint/2010/main" val="208437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4" y="1552654"/>
            <a:ext cx="2542506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계획은 공개되지 </a:t>
            </a:r>
            <a:endParaRPr lang="en-US" altLang="ko-KR" sz="1600" dirty="0"/>
          </a:p>
          <a:p>
            <a:pPr algn="ctr"/>
            <a:r>
              <a:rPr lang="ko-KR" altLang="en-US" sz="1600" dirty="0"/>
              <a:t>않았으면 좋겠는데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4" y="3246517"/>
            <a:ext cx="1289794" cy="1289794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050232" y="3376856"/>
            <a:ext cx="16280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조회 설정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133725" y="3900076"/>
            <a:ext cx="166687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FB92233-E2C2-45D2-9734-D2B0646EFD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4" y="2643586"/>
            <a:ext cx="1892727" cy="189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912B42-78AD-4BB4-B296-0CB0CAFF6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1581918"/>
            <a:ext cx="513547" cy="51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C34C1-7009-4ABD-8681-33A40197A9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98" y="2499146"/>
            <a:ext cx="766885" cy="766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838502-B388-4020-AE08-167D94434FEE}"/>
              </a:ext>
            </a:extLst>
          </p:cNvPr>
          <p:cNvSpPr/>
          <p:nvPr/>
        </p:nvSpPr>
        <p:spPr>
          <a:xfrm>
            <a:off x="8314195" y="1523972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20D9B4-B9A6-4338-9424-C5F4C0C11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31" y="3369496"/>
            <a:ext cx="729391" cy="7293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28AA02-2FB5-4CAE-A72B-7536129B9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43" y="3369495"/>
            <a:ext cx="729391" cy="729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134055-E782-411C-AD61-2C05F3E86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5" y="3376790"/>
            <a:ext cx="729391" cy="72939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198EAA-A414-46F7-BDA4-1DC83DDAA228}"/>
              </a:ext>
            </a:extLst>
          </p:cNvPr>
          <p:cNvSpPr/>
          <p:nvPr/>
        </p:nvSpPr>
        <p:spPr>
          <a:xfrm>
            <a:off x="8327178" y="2998903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A01BB8-4DB8-4E5B-879E-AF080D34F0C8}"/>
              </a:ext>
            </a:extLst>
          </p:cNvPr>
          <p:cNvCxnSpPr>
            <a:cxnSpLocks/>
          </p:cNvCxnSpPr>
          <p:nvPr/>
        </p:nvCxnSpPr>
        <p:spPr>
          <a:xfrm flipV="1">
            <a:off x="6362452" y="3770168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BF3EE1-F669-4564-A6BD-A4589A048CBE}"/>
              </a:ext>
            </a:extLst>
          </p:cNvPr>
          <p:cNvCxnSpPr>
            <a:cxnSpLocks/>
          </p:cNvCxnSpPr>
          <p:nvPr/>
        </p:nvCxnSpPr>
        <p:spPr>
          <a:xfrm>
            <a:off x="5975908" y="37784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8A3E256-1D70-4DED-957E-B7B8A662E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1581918"/>
            <a:ext cx="513547" cy="513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FAD42-6731-44E2-B15B-4A9CC75C9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1581918"/>
            <a:ext cx="513547" cy="5135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50146A-E737-4DE8-95FC-AE8712116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1581914"/>
            <a:ext cx="513547" cy="51354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73E2B16-8B4E-4F94-BA47-FDA50D06A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1581910"/>
            <a:ext cx="513547" cy="5135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BAA79D6-B94A-431E-8E07-83EB90987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2155735"/>
            <a:ext cx="513547" cy="51354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18C3FB7-B196-4B70-9970-62CAC8503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2155735"/>
            <a:ext cx="513547" cy="51354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DC250D6-AA20-44C6-89BD-892B1C255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2155735"/>
            <a:ext cx="513547" cy="51354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13CEB2A-1C3E-4402-892A-991DA3BDB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2155731"/>
            <a:ext cx="513547" cy="51354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1EA75BD-01FC-4545-AE67-9B0DF9CA7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2155727"/>
            <a:ext cx="513547" cy="513547"/>
          </a:xfrm>
          <a:prstGeom prst="rect">
            <a:avLst/>
          </a:prstGeom>
        </p:spPr>
      </p:pic>
      <p:sp>
        <p:nvSpPr>
          <p:cNvPr id="76" name="Purpose">
            <a:extLst>
              <a:ext uri="{FF2B5EF4-FFF2-40B4-BE49-F238E27FC236}">
                <a16:creationId xmlns:a16="http://schemas.microsoft.com/office/drawing/2014/main" id="{EFFDCD0B-8BE6-493C-8E0A-D44E0ABB8F24}"/>
              </a:ext>
            </a:extLst>
          </p:cNvPr>
          <p:cNvSpPr txBox="1"/>
          <p:nvPr/>
        </p:nvSpPr>
        <p:spPr>
          <a:xfrm>
            <a:off x="6328476" y="1773773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전체 공개</a:t>
            </a:r>
            <a:endParaRPr sz="2000" dirty="0"/>
          </a:p>
        </p:txBody>
      </p:sp>
      <p:sp>
        <p:nvSpPr>
          <p:cNvPr id="88" name="Purpose">
            <a:extLst>
              <a:ext uri="{FF2B5EF4-FFF2-40B4-BE49-F238E27FC236}">
                <a16:creationId xmlns:a16="http://schemas.microsoft.com/office/drawing/2014/main" id="{C8717A9F-F021-4B4C-9BB2-F0C5EEE58609}"/>
              </a:ext>
            </a:extLst>
          </p:cNvPr>
          <p:cNvSpPr txBox="1"/>
          <p:nvPr/>
        </p:nvSpPr>
        <p:spPr>
          <a:xfrm>
            <a:off x="6322798" y="3321274"/>
            <a:ext cx="14452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 err="1"/>
              <a:t>팔로우</a:t>
            </a:r>
            <a:r>
              <a:rPr lang="ko-KR" altLang="en-US" sz="2000" dirty="0"/>
              <a:t> 공개</a:t>
            </a:r>
            <a:endParaRPr sz="20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5B8325D-2765-412C-A0C2-0EACBF4592E7}"/>
              </a:ext>
            </a:extLst>
          </p:cNvPr>
          <p:cNvCxnSpPr>
            <a:cxnSpLocks/>
          </p:cNvCxnSpPr>
          <p:nvPr/>
        </p:nvCxnSpPr>
        <p:spPr>
          <a:xfrm>
            <a:off x="6352626" y="2216774"/>
            <a:ext cx="161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1FB30C-396C-40AF-89DA-42964C50B65F}"/>
              </a:ext>
            </a:extLst>
          </p:cNvPr>
          <p:cNvCxnSpPr>
            <a:cxnSpLocks/>
          </p:cNvCxnSpPr>
          <p:nvPr/>
        </p:nvCxnSpPr>
        <p:spPr>
          <a:xfrm flipV="1">
            <a:off x="6362545" y="5470871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2FE4C1E6-10A9-49C5-9606-3C657F0F9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22" y="5009581"/>
            <a:ext cx="929855" cy="929855"/>
          </a:xfrm>
          <a:prstGeom prst="rect">
            <a:avLst/>
          </a:prstGeom>
        </p:spPr>
      </p:pic>
      <p:sp>
        <p:nvSpPr>
          <p:cNvPr id="99" name="Purpose">
            <a:extLst>
              <a:ext uri="{FF2B5EF4-FFF2-40B4-BE49-F238E27FC236}">
                <a16:creationId xmlns:a16="http://schemas.microsoft.com/office/drawing/2014/main" id="{86364D03-D37C-4DE3-9210-97D1F443F947}"/>
              </a:ext>
            </a:extLst>
          </p:cNvPr>
          <p:cNvSpPr txBox="1"/>
          <p:nvPr/>
        </p:nvSpPr>
        <p:spPr>
          <a:xfrm>
            <a:off x="6322891" y="5021977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공개 안함</a:t>
            </a:r>
            <a:endParaRPr sz="20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4610480C-7F13-4E81-BF82-C56001F5245A}"/>
              </a:ext>
            </a:extLst>
          </p:cNvPr>
          <p:cNvSpPr/>
          <p:nvPr/>
        </p:nvSpPr>
        <p:spPr>
          <a:xfrm>
            <a:off x="8246511" y="1428750"/>
            <a:ext cx="2932278" cy="13811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0360EC-0C4B-42FC-BCFD-2CBE6D634235}"/>
              </a:ext>
            </a:extLst>
          </p:cNvPr>
          <p:cNvSpPr/>
          <p:nvPr/>
        </p:nvSpPr>
        <p:spPr>
          <a:xfrm>
            <a:off x="8246510" y="3087887"/>
            <a:ext cx="2932278" cy="13811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D7A17E54-6AC4-450F-8F72-DB4967794241}"/>
              </a:ext>
            </a:extLst>
          </p:cNvPr>
          <p:cNvSpPr/>
          <p:nvPr/>
        </p:nvSpPr>
        <p:spPr>
          <a:xfrm>
            <a:off x="8246510" y="4780310"/>
            <a:ext cx="2932278" cy="1381121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E7CA3-7979-4A9E-93ED-55FEDB3E0A6F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9B829-BFAA-41D4-A77B-042B442AE162}"/>
              </a:ext>
            </a:extLst>
          </p:cNvPr>
          <p:cNvSpPr txBox="1"/>
          <p:nvPr/>
        </p:nvSpPr>
        <p:spPr>
          <a:xfrm>
            <a:off x="1154176" y="661752"/>
            <a:ext cx="1663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en-US" altLang="ko-KR" sz="1400" dirty="0"/>
              <a:t> </a:t>
            </a:r>
            <a:r>
              <a:rPr lang="ko-KR" altLang="en-US" sz="1400" dirty="0"/>
              <a:t>공개 조건 설명</a:t>
            </a:r>
          </a:p>
        </p:txBody>
      </p:sp>
    </p:spTree>
    <p:extLst>
      <p:ext uri="{BB962C8B-B14F-4D97-AF65-F5344CB8AC3E}">
        <p14:creationId xmlns:p14="http://schemas.microsoft.com/office/powerpoint/2010/main" val="110656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33" y="1044421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7" y="2459812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2876521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4743696"/>
            <a:ext cx="1019740" cy="10197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7C9209-A777-4906-9762-81D1E0097560}"/>
              </a:ext>
            </a:extLst>
          </p:cNvPr>
          <p:cNvCxnSpPr/>
          <p:nvPr/>
        </p:nvCxnSpPr>
        <p:spPr>
          <a:xfrm>
            <a:off x="5196004" y="1595273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AADBE9-7FB9-457D-8B0E-B1E002B156FC}"/>
              </a:ext>
            </a:extLst>
          </p:cNvPr>
          <p:cNvCxnSpPr/>
          <p:nvPr/>
        </p:nvCxnSpPr>
        <p:spPr>
          <a:xfrm>
            <a:off x="5196004" y="3576472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C29AED-4490-4511-8173-EDEBF3F496DC}"/>
              </a:ext>
            </a:extLst>
          </p:cNvPr>
          <p:cNvCxnSpPr/>
          <p:nvPr/>
        </p:nvCxnSpPr>
        <p:spPr>
          <a:xfrm>
            <a:off x="5196004" y="5482931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5196004" y="1595273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5C6B83-A6D2-4A45-820F-FAC6CC58B5BD}"/>
              </a:ext>
            </a:extLst>
          </p:cNvPr>
          <p:cNvCxnSpPr>
            <a:cxnSpLocks/>
          </p:cNvCxnSpPr>
          <p:nvPr/>
        </p:nvCxnSpPr>
        <p:spPr>
          <a:xfrm>
            <a:off x="3680062" y="3576472"/>
            <a:ext cx="1515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6599208" y="2141307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6599207" y="3988385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6631382" y="5840582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3680062" y="2667048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effectLst/>
                <a:latin typeface="Consolas" panose="020B0609020204030204" pitchFamily="49" charset="0"/>
              </a:rPr>
              <a:t>Follow</a:t>
            </a:r>
            <a:endParaRPr sz="6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1529098" y="4570861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CE24D8C-11A3-40C2-8973-769F8C18C6B7}"/>
              </a:ext>
            </a:extLst>
          </p:cNvPr>
          <p:cNvSpPr/>
          <p:nvPr/>
        </p:nvSpPr>
        <p:spPr>
          <a:xfrm>
            <a:off x="8204550" y="145467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2D5E248-41F8-4395-A55D-B924401E8BF4}"/>
              </a:ext>
            </a:extLst>
          </p:cNvPr>
          <p:cNvSpPr/>
          <p:nvPr/>
        </p:nvSpPr>
        <p:spPr>
          <a:xfrm>
            <a:off x="8242899" y="3469625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36D3D09-3BC2-43E6-AB17-B58A2C74E802}"/>
              </a:ext>
            </a:extLst>
          </p:cNvPr>
          <p:cNvSpPr/>
          <p:nvPr/>
        </p:nvSpPr>
        <p:spPr>
          <a:xfrm>
            <a:off x="8242899" y="536360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Purpose">
            <a:extLst>
              <a:ext uri="{FF2B5EF4-FFF2-40B4-BE49-F238E27FC236}">
                <a16:creationId xmlns:a16="http://schemas.microsoft.com/office/drawing/2014/main" id="{65A64CD8-B0AB-4709-A142-076A34D7A567}"/>
              </a:ext>
            </a:extLst>
          </p:cNvPr>
          <p:cNvSpPr txBox="1"/>
          <p:nvPr/>
        </p:nvSpPr>
        <p:spPr>
          <a:xfrm>
            <a:off x="9007647" y="1333663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5" name="Purpose">
            <a:extLst>
              <a:ext uri="{FF2B5EF4-FFF2-40B4-BE49-F238E27FC236}">
                <a16:creationId xmlns:a16="http://schemas.microsoft.com/office/drawing/2014/main" id="{9397607E-3443-4D36-85C5-A165F21905BE}"/>
              </a:ext>
            </a:extLst>
          </p:cNvPr>
          <p:cNvSpPr txBox="1"/>
          <p:nvPr/>
        </p:nvSpPr>
        <p:spPr>
          <a:xfrm>
            <a:off x="9007646" y="3337277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6" name="Purpose">
            <a:extLst>
              <a:ext uri="{FF2B5EF4-FFF2-40B4-BE49-F238E27FC236}">
                <a16:creationId xmlns:a16="http://schemas.microsoft.com/office/drawing/2014/main" id="{4A56A4B8-08AE-4CB2-9198-1BCDA6B07261}"/>
              </a:ext>
            </a:extLst>
          </p:cNvPr>
          <p:cNvSpPr txBox="1"/>
          <p:nvPr/>
        </p:nvSpPr>
        <p:spPr>
          <a:xfrm>
            <a:off x="9098022" y="5221321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D436F19C-E3B9-4F2B-9790-FE6C8005E140}"/>
              </a:ext>
            </a:extLst>
          </p:cNvPr>
          <p:cNvSpPr/>
          <p:nvPr/>
        </p:nvSpPr>
        <p:spPr>
          <a:xfrm>
            <a:off x="2170444" y="1239322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다른 사람들의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계획이 궁금해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3A64D-362A-44F6-B7EF-96E7639A2EE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68C2-C5A8-4733-9A28-032A9A82D7E1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팔로우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8587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3" y="900920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27" y="2316311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2733020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4600195"/>
            <a:ext cx="1019740" cy="101974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8387934" y="1451772"/>
            <a:ext cx="0" cy="388765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9791138" y="1997806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9791137" y="3844884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9823312" y="5697081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7004870" y="2446176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Follow</a:t>
            </a:r>
            <a:endParaRPr sz="6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4721028" y="4427360"/>
            <a:ext cx="1892726" cy="430887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E1B141-FBB0-428D-84DC-B62EB9A653F2}"/>
              </a:ext>
            </a:extLst>
          </p:cNvPr>
          <p:cNvCxnSpPr/>
          <p:nvPr/>
        </p:nvCxnSpPr>
        <p:spPr>
          <a:xfrm>
            <a:off x="8387934" y="1451772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C7B2BB-F598-4967-94F8-928D693B5A0B}"/>
              </a:ext>
            </a:extLst>
          </p:cNvPr>
          <p:cNvCxnSpPr/>
          <p:nvPr/>
        </p:nvCxnSpPr>
        <p:spPr>
          <a:xfrm>
            <a:off x="8387934" y="3432971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673DF6-FBDE-4C0D-A11C-BD3B53628021}"/>
              </a:ext>
            </a:extLst>
          </p:cNvPr>
          <p:cNvCxnSpPr/>
          <p:nvPr/>
        </p:nvCxnSpPr>
        <p:spPr>
          <a:xfrm>
            <a:off x="8387934" y="533943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80FCB0-A013-4837-BF1C-ACCB646B2669}"/>
              </a:ext>
            </a:extLst>
          </p:cNvPr>
          <p:cNvCxnSpPr>
            <a:cxnSpLocks/>
          </p:cNvCxnSpPr>
          <p:nvPr/>
        </p:nvCxnSpPr>
        <p:spPr>
          <a:xfrm flipH="1">
            <a:off x="6851839" y="3436877"/>
            <a:ext cx="1526047" cy="614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E77832-5AF1-403B-81F7-546B67562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1" y="2695309"/>
            <a:ext cx="1134730" cy="1134730"/>
          </a:xfrm>
          <a:prstGeom prst="rect">
            <a:avLst/>
          </a:prstGeom>
        </p:spPr>
      </p:pic>
      <p:sp>
        <p:nvSpPr>
          <p:cNvPr id="10" name="Purpose">
            <a:extLst>
              <a:ext uri="{FF2B5EF4-FFF2-40B4-BE49-F238E27FC236}">
                <a16:creationId xmlns:a16="http://schemas.microsoft.com/office/drawing/2014/main" id="{13B1A3CF-B5E4-4421-85D2-EFAA7F493665}"/>
              </a:ext>
            </a:extLst>
          </p:cNvPr>
          <p:cNvSpPr txBox="1"/>
          <p:nvPr/>
        </p:nvSpPr>
        <p:spPr>
          <a:xfrm>
            <a:off x="440365" y="4091904"/>
            <a:ext cx="30322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다른사람이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나의 계획을 조회가능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D4DB8B12-1F7C-4F3D-90EF-B9275377E6A2}"/>
              </a:ext>
            </a:extLst>
          </p:cNvPr>
          <p:cNvSpPr/>
          <p:nvPr/>
        </p:nvSpPr>
        <p:spPr>
          <a:xfrm>
            <a:off x="2999957" y="3126783"/>
            <a:ext cx="1288530" cy="551130"/>
          </a:xfrm>
          <a:prstGeom prst="lef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urpose">
            <a:extLst>
              <a:ext uri="{FF2B5EF4-FFF2-40B4-BE49-F238E27FC236}">
                <a16:creationId xmlns:a16="http://schemas.microsoft.com/office/drawing/2014/main" id="{57524348-2B71-4AA3-845A-1A572DF71211}"/>
              </a:ext>
            </a:extLst>
          </p:cNvPr>
          <p:cNvSpPr txBox="1"/>
          <p:nvPr/>
        </p:nvSpPr>
        <p:spPr>
          <a:xfrm>
            <a:off x="3416843" y="2712792"/>
            <a:ext cx="91306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승인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AEF85DDD-5DB2-44AE-B4E2-8A19A4658C46}"/>
              </a:ext>
            </a:extLst>
          </p:cNvPr>
          <p:cNvSpPr/>
          <p:nvPr/>
        </p:nvSpPr>
        <p:spPr>
          <a:xfrm>
            <a:off x="5454261" y="1186434"/>
            <a:ext cx="2371924" cy="1067893"/>
          </a:xfrm>
          <a:prstGeom prst="wedgeEllipseCallou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계획도 공유하고 싶어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9E34D-3895-4299-B2BE-9E3C67855BEA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C2532-4181-46F5-BFD1-1E3A5A115E33}"/>
              </a:ext>
            </a:extLst>
          </p:cNvPr>
          <p:cNvSpPr txBox="1"/>
          <p:nvPr/>
        </p:nvSpPr>
        <p:spPr>
          <a:xfrm>
            <a:off x="1154176" y="66175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팔로워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223205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26218" y="899896"/>
            <a:ext cx="1019740" cy="1019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81" y="2604389"/>
            <a:ext cx="1667979" cy="1667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2764653"/>
            <a:ext cx="1019740" cy="1019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4599171"/>
            <a:ext cx="1019740" cy="1019740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5788490" y="3483275"/>
            <a:ext cx="771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563193" y="1496094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559651" y="3483242"/>
            <a:ext cx="1743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34593" y="1996782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34592" y="3843860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66767" y="5696057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  <a:r>
              <a:rPr lang="en-US" altLang="ko-KR"/>
              <a:t> C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3716" y="4440184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</a:p>
        </p:txBody>
      </p:sp>
      <p:sp>
        <p:nvSpPr>
          <p:cNvPr id="46" name="Purpose"/>
          <p:cNvSpPr txBox="1"/>
          <p:nvPr/>
        </p:nvSpPr>
        <p:spPr>
          <a:xfrm>
            <a:off x="7079309" y="1019538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" name="말풍선: 타원형 7"/>
          <p:cNvSpPr/>
          <p:nvPr/>
        </p:nvSpPr>
        <p:spPr>
          <a:xfrm>
            <a:off x="9797926" y="400187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참고하기 좋은 계획이라 좋아요</a:t>
            </a:r>
            <a:r>
              <a:rPr lang="en-US" altLang="ko-KR" sz="1400" dirty="0"/>
              <a:t>!</a:t>
            </a:r>
          </a:p>
        </p:txBody>
      </p:sp>
      <p:sp>
        <p:nvSpPr>
          <p:cNvPr id="80" name="화살표: 왼쪽 12"/>
          <p:cNvSpPr/>
          <p:nvPr/>
        </p:nvSpPr>
        <p:spPr>
          <a:xfrm rot="10800000">
            <a:off x="3111358" y="3274523"/>
            <a:ext cx="868180" cy="46415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1500" y="2871014"/>
            <a:ext cx="1134730" cy="113473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4224717" y="4070852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5" name="Purpose"/>
          <p:cNvSpPr txBox="1"/>
          <p:nvPr/>
        </p:nvSpPr>
        <p:spPr>
          <a:xfrm>
            <a:off x="7132815" y="3038016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6" name="Purpose"/>
          <p:cNvSpPr txBox="1"/>
          <p:nvPr/>
        </p:nvSpPr>
        <p:spPr>
          <a:xfrm>
            <a:off x="7155161" y="4926605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7" name="말풍선: 타원형 7"/>
          <p:cNvSpPr/>
          <p:nvPr/>
        </p:nvSpPr>
        <p:spPr>
          <a:xfrm>
            <a:off x="9830031" y="236940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동기부여 받고 갑니다</a:t>
            </a:r>
            <a:r>
              <a:rPr lang="en-US" altLang="ko-KR" sz="1400" dirty="0"/>
              <a:t>!</a:t>
            </a:r>
          </a:p>
        </p:txBody>
      </p:sp>
      <p:sp>
        <p:nvSpPr>
          <p:cNvPr id="88" name="말풍선: 타원형 7"/>
          <p:cNvSpPr/>
          <p:nvPr/>
        </p:nvSpPr>
        <p:spPr>
          <a:xfrm>
            <a:off x="9819330" y="417808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/>
              <a:t>멋진 계획이에요</a:t>
            </a:r>
            <a:r>
              <a:rPr lang="en-US" altLang="ko-KR" sz="1400"/>
              <a:t>!!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452F9E-77F4-44FF-89F8-DB555074F00D}"/>
              </a:ext>
            </a:extLst>
          </p:cNvPr>
          <p:cNvGrpSpPr/>
          <p:nvPr/>
        </p:nvGrpSpPr>
        <p:grpSpPr>
          <a:xfrm>
            <a:off x="6637763" y="2985723"/>
            <a:ext cx="452656" cy="452656"/>
            <a:chOff x="6923305" y="2898887"/>
            <a:chExt cx="539740" cy="53974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F03A73-A72F-46E6-A8FE-CFDBDCB28E11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202039-F470-482C-AC3D-C4B26CE2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8A43A-03BF-4610-9175-2456C69B5868}"/>
              </a:ext>
            </a:extLst>
          </p:cNvPr>
          <p:cNvGrpSpPr/>
          <p:nvPr/>
        </p:nvGrpSpPr>
        <p:grpSpPr>
          <a:xfrm>
            <a:off x="6605419" y="1005039"/>
            <a:ext cx="452656" cy="452656"/>
            <a:chOff x="6923305" y="2898887"/>
            <a:chExt cx="539740" cy="53974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F76166-2845-4169-A07C-AA4E106AC5C8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6820FF4-B372-46A5-A620-4D0A50E9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093F67-EFE0-4142-8696-B4C2D717BE04}"/>
              </a:ext>
            </a:extLst>
          </p:cNvPr>
          <p:cNvGrpSpPr/>
          <p:nvPr/>
        </p:nvGrpSpPr>
        <p:grpSpPr>
          <a:xfrm>
            <a:off x="6637763" y="4850759"/>
            <a:ext cx="452656" cy="452656"/>
            <a:chOff x="6923305" y="2898887"/>
            <a:chExt cx="539740" cy="53974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2DF7D46-CBB1-4E3D-9148-8E4A8F61B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EBAFF08-8912-412B-9EAF-4D307DFE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8E70E5-152F-4C37-9ED8-72D63574ABED}"/>
              </a:ext>
            </a:extLst>
          </p:cNvPr>
          <p:cNvCxnSpPr>
            <a:cxnSpLocks/>
          </p:cNvCxnSpPr>
          <p:nvPr/>
        </p:nvCxnSpPr>
        <p:spPr>
          <a:xfrm>
            <a:off x="6559650" y="5383752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9BA7BA-0FF5-4230-A65E-9F33D5FBE806}"/>
              </a:ext>
            </a:extLst>
          </p:cNvPr>
          <p:cNvCxnSpPr>
            <a:cxnSpLocks/>
          </p:cNvCxnSpPr>
          <p:nvPr/>
        </p:nvCxnSpPr>
        <p:spPr>
          <a:xfrm>
            <a:off x="6559650" y="1496094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F4CAA-8172-4A2A-9F2B-EFE76634851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3156-42CF-4C55-994E-CB3F4F71E51C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9058" y="2285976"/>
            <a:ext cx="1667979" cy="16679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035193" y="41217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7350" y="2546062"/>
            <a:ext cx="1380740" cy="138074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1306182" y="4072917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CF1DF-C723-41D2-BD4A-D8AEA85CD161}"/>
              </a:ext>
            </a:extLst>
          </p:cNvPr>
          <p:cNvGrpSpPr/>
          <p:nvPr/>
        </p:nvGrpSpPr>
        <p:grpSpPr>
          <a:xfrm>
            <a:off x="875178" y="4042081"/>
            <a:ext cx="431004" cy="431004"/>
            <a:chOff x="6923305" y="2898887"/>
            <a:chExt cx="539740" cy="53974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FE435C3-D0F1-49A5-8496-23B8CAAACBF2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2210EA4-FB45-45AA-A65C-72B8B376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3CEBA4-2872-4D53-95A4-F340EBA005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1141" y="2704021"/>
            <a:ext cx="1223566" cy="1223566"/>
          </a:xfrm>
          <a:prstGeom prst="rect">
            <a:avLst/>
          </a:prstGeom>
        </p:spPr>
      </p:pic>
      <p:sp>
        <p:nvSpPr>
          <p:cNvPr id="35" name="Purpose">
            <a:extLst>
              <a:ext uri="{FF2B5EF4-FFF2-40B4-BE49-F238E27FC236}">
                <a16:creationId xmlns:a16="http://schemas.microsoft.com/office/drawing/2014/main" id="{CBC020CE-87B2-4947-B3FB-AB58D7DF03E8}"/>
              </a:ext>
            </a:extLst>
          </p:cNvPr>
          <p:cNvSpPr txBox="1"/>
          <p:nvPr/>
        </p:nvSpPr>
        <p:spPr>
          <a:xfrm>
            <a:off x="4809118" y="4808334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0740D5-55B8-4C5F-8B2B-859C8A0EE856}"/>
              </a:ext>
            </a:extLst>
          </p:cNvPr>
          <p:cNvSpPr txBox="1"/>
          <p:nvPr/>
        </p:nvSpPr>
        <p:spPr>
          <a:xfrm>
            <a:off x="1065034" y="1526448"/>
            <a:ext cx="229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지켰을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계획의 좋아요 개수에 </a:t>
            </a:r>
            <a:endParaRPr lang="en-US" altLang="ko-KR" dirty="0"/>
          </a:p>
          <a:p>
            <a:r>
              <a:rPr lang="ko-KR" altLang="en-US" dirty="0"/>
              <a:t>따라 포인트를 지급한다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73FB9C-A8E9-440F-AEF1-E5C7E51C4248}"/>
              </a:ext>
            </a:extLst>
          </p:cNvPr>
          <p:cNvCxnSpPr>
            <a:cxnSpLocks/>
          </p:cNvCxnSpPr>
          <p:nvPr/>
        </p:nvCxnSpPr>
        <p:spPr>
          <a:xfrm>
            <a:off x="2776967" y="3246480"/>
            <a:ext cx="1001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9C25D24F-8879-455A-A339-807A37C8F2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026" y="4062511"/>
            <a:ext cx="303205" cy="3032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5F56DB8-51B7-42ED-B329-8BFF5E2BE9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1" y="3843952"/>
            <a:ext cx="818679" cy="81867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8E4B755-3328-44DC-A5B2-5A447A6CA3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2980" y="3085844"/>
            <a:ext cx="303205" cy="3032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7AE5257-FF51-47EA-861D-EE9B41DF2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5" y="2867285"/>
            <a:ext cx="818679" cy="81867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582B465-2357-45BB-898C-4C9167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4404" y="2082466"/>
            <a:ext cx="303205" cy="30320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7FEB88F-E65B-4CEA-BA41-FAE254DB6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9" y="1863907"/>
            <a:ext cx="818679" cy="8186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AF578DB-579D-4E6E-80F1-97F474BE2E3D}"/>
              </a:ext>
            </a:extLst>
          </p:cNvPr>
          <p:cNvCxnSpPr>
            <a:cxnSpLocks/>
          </p:cNvCxnSpPr>
          <p:nvPr/>
        </p:nvCxnSpPr>
        <p:spPr>
          <a:xfrm>
            <a:off x="5562150" y="2385671"/>
            <a:ext cx="751816" cy="535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0D78B1A-7EFE-45E4-82D6-E3320A28A8C4}"/>
              </a:ext>
            </a:extLst>
          </p:cNvPr>
          <p:cNvCxnSpPr>
            <a:cxnSpLocks/>
          </p:cNvCxnSpPr>
          <p:nvPr/>
        </p:nvCxnSpPr>
        <p:spPr>
          <a:xfrm>
            <a:off x="5503422" y="3291055"/>
            <a:ext cx="810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AEED80-77E4-4824-8FB5-CBFDF3D553EF}"/>
              </a:ext>
            </a:extLst>
          </p:cNvPr>
          <p:cNvCxnSpPr>
            <a:cxnSpLocks/>
          </p:cNvCxnSpPr>
          <p:nvPr/>
        </p:nvCxnSpPr>
        <p:spPr>
          <a:xfrm flipV="1">
            <a:off x="5631793" y="3659744"/>
            <a:ext cx="728828" cy="528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6B52C26-9338-4595-9155-152BBF30DA63}"/>
              </a:ext>
            </a:extLst>
          </p:cNvPr>
          <p:cNvCxnSpPr>
            <a:cxnSpLocks/>
          </p:cNvCxnSpPr>
          <p:nvPr/>
        </p:nvCxnSpPr>
        <p:spPr>
          <a:xfrm>
            <a:off x="8097179" y="3276625"/>
            <a:ext cx="805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CD52F5-CD09-4C7C-9022-EDEBBE21F74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D205A-C5EB-46D6-9DB8-949FE4DC21AD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보상</a:t>
            </a:r>
          </a:p>
        </p:txBody>
      </p:sp>
    </p:spTree>
    <p:extLst>
      <p:ext uri="{BB962C8B-B14F-4D97-AF65-F5344CB8AC3E}">
        <p14:creationId xmlns:p14="http://schemas.microsoft.com/office/powerpoint/2010/main" val="1423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60F160-A822-4C78-A1A6-5FEF167D7772}"/>
              </a:ext>
            </a:extLst>
          </p:cNvPr>
          <p:cNvSpPr/>
          <p:nvPr/>
        </p:nvSpPr>
        <p:spPr>
          <a:xfrm>
            <a:off x="4509988" y="2431436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팔로우한 사람만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290838-F4C3-4D1E-9F28-F94DD45A53BD}"/>
              </a:ext>
            </a:extLst>
          </p:cNvPr>
          <p:cNvSpPr/>
          <p:nvPr/>
        </p:nvSpPr>
        <p:spPr>
          <a:xfrm>
            <a:off x="4509988" y="3029012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사람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4FC5A1-A978-45D9-8F97-4407FF8A222D}"/>
              </a:ext>
            </a:extLst>
          </p:cNvPr>
          <p:cNvSpPr/>
          <p:nvPr/>
        </p:nvSpPr>
        <p:spPr>
          <a:xfrm>
            <a:off x="4511668" y="3892779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태그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C615C-BCEC-42EC-8AA1-BEDDD1E6EC4A}"/>
              </a:ext>
            </a:extLst>
          </p:cNvPr>
          <p:cNvSpPr/>
          <p:nvPr/>
        </p:nvSpPr>
        <p:spPr>
          <a:xfrm>
            <a:off x="4511667" y="5018432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카테고리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793F12-EE26-4CAC-AA42-9D5CB69D0290}"/>
              </a:ext>
            </a:extLst>
          </p:cNvPr>
          <p:cNvSpPr/>
          <p:nvPr/>
        </p:nvSpPr>
        <p:spPr>
          <a:xfrm>
            <a:off x="4511667" y="4455605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카테고리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26EB89-B24B-424E-B562-7F2657D9EDFB}"/>
              </a:ext>
            </a:extLst>
          </p:cNvPr>
          <p:cNvCxnSpPr>
            <a:cxnSpLocks/>
          </p:cNvCxnSpPr>
          <p:nvPr/>
        </p:nvCxnSpPr>
        <p:spPr>
          <a:xfrm flipV="1">
            <a:off x="2988764" y="3029012"/>
            <a:ext cx="864998" cy="75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8EAF3A6-3863-4427-8865-29FE696EAA01}"/>
              </a:ext>
            </a:extLst>
          </p:cNvPr>
          <p:cNvCxnSpPr>
            <a:cxnSpLocks/>
          </p:cNvCxnSpPr>
          <p:nvPr/>
        </p:nvCxnSpPr>
        <p:spPr>
          <a:xfrm>
            <a:off x="2988764" y="3788690"/>
            <a:ext cx="864998" cy="7596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AF8EA6-DFC8-4C98-9828-2DA8053F870B}"/>
              </a:ext>
            </a:extLst>
          </p:cNvPr>
          <p:cNvSpPr txBox="1"/>
          <p:nvPr/>
        </p:nvSpPr>
        <p:spPr>
          <a:xfrm>
            <a:off x="7145492" y="2413933"/>
            <a:ext cx="3817536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내가 참고하고 싶은 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사람의 계획만 보자</a:t>
            </a:r>
            <a:r>
              <a:rPr lang="en-US" altLang="ko-KR" sz="2800" b="1" dirty="0">
                <a:solidFill>
                  <a:schemeClr val="accent2"/>
                </a:solidFill>
              </a:rPr>
              <a:t>!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F98753-8E1E-47B7-8B2D-BA6D01BAB194}"/>
              </a:ext>
            </a:extLst>
          </p:cNvPr>
          <p:cNvSpPr txBox="1"/>
          <p:nvPr/>
        </p:nvSpPr>
        <p:spPr>
          <a:xfrm>
            <a:off x="7145492" y="4126779"/>
            <a:ext cx="4162830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내가 관심있는 주제의 </a:t>
            </a:r>
            <a:b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계획을 참고 해보자</a:t>
            </a:r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669653" y="1490530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필요한 </a:t>
            </a:r>
            <a:r>
              <a:rPr lang="en-US" altLang="ko-KR" sz="1600" dirty="0" err="1"/>
              <a:t>Todo</a:t>
            </a:r>
            <a:r>
              <a:rPr lang="ko-KR" altLang="en-US" sz="1600" dirty="0"/>
              <a:t>만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4D5FE-120F-456E-AC08-02C289C03E77}"/>
              </a:ext>
            </a:extLst>
          </p:cNvPr>
          <p:cNvSpPr/>
          <p:nvPr/>
        </p:nvSpPr>
        <p:spPr>
          <a:xfrm>
            <a:off x="4400332" y="2311719"/>
            <a:ext cx="6655359" cy="1308797"/>
          </a:xfrm>
          <a:prstGeom prst="rect">
            <a:avLst/>
          </a:prstGeom>
          <a:solidFill>
            <a:schemeClr val="accent2">
              <a:alpha val="1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9B56A4-2389-4E0B-A796-BC8648E67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88" y="1478456"/>
            <a:ext cx="766885" cy="76688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6C29B9-1A30-4B72-B7AE-43B8088896CE}"/>
              </a:ext>
            </a:extLst>
          </p:cNvPr>
          <p:cNvSpPr/>
          <p:nvPr/>
        </p:nvSpPr>
        <p:spPr>
          <a:xfrm>
            <a:off x="4171693" y="1321363"/>
            <a:ext cx="7136629" cy="4717692"/>
          </a:xfrm>
          <a:prstGeom prst="roundRect">
            <a:avLst/>
          </a:prstGeom>
          <a:noFill/>
          <a:ln w="28575"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08FA1B-8BA5-48A1-8ED2-9D7BCC63791C}"/>
              </a:ext>
            </a:extLst>
          </p:cNvPr>
          <p:cNvSpPr/>
          <p:nvPr/>
        </p:nvSpPr>
        <p:spPr>
          <a:xfrm>
            <a:off x="4400332" y="3785724"/>
            <a:ext cx="6655359" cy="183937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F14BF58-2295-4142-BEF7-124262F7BF55}"/>
              </a:ext>
            </a:extLst>
          </p:cNvPr>
          <p:cNvSpPr/>
          <p:nvPr/>
        </p:nvSpPr>
        <p:spPr>
          <a:xfrm>
            <a:off x="6940433" y="2811525"/>
            <a:ext cx="355041" cy="34215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1A6B10-5958-475D-9D01-3C684CFC4C15}"/>
              </a:ext>
            </a:extLst>
          </p:cNvPr>
          <p:cNvSpPr/>
          <p:nvPr/>
        </p:nvSpPr>
        <p:spPr>
          <a:xfrm>
            <a:off x="6940433" y="4494857"/>
            <a:ext cx="355041" cy="342152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9A80C-9A7A-4D8B-AB52-DAD2500C32D4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D6D0D-887D-46C4-A3FF-E1F35A324A8D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필요한 </a:t>
            </a:r>
            <a:r>
              <a:rPr lang="en-US" altLang="ko-KR" sz="1400" dirty="0" err="1"/>
              <a:t>Todo</a:t>
            </a:r>
            <a:r>
              <a:rPr lang="ko-KR" altLang="en-US" sz="1400" dirty="0"/>
              <a:t>만</a:t>
            </a:r>
            <a:r>
              <a:rPr lang="en-US" altLang="ko-KR" sz="1400" dirty="0"/>
              <a:t> </a:t>
            </a:r>
            <a:r>
              <a:rPr lang="ko-KR" altLang="en-US" sz="1400" dirty="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38730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F2E50E-9409-4DB2-9FBC-687E664E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99" y="1065478"/>
            <a:ext cx="1019740" cy="1019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8E441-F72F-4C26-9782-F7DD26BC9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2897578"/>
            <a:ext cx="1019740" cy="1019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BDB693-03A1-46A7-92C8-D08C558E2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4764753"/>
            <a:ext cx="1019740" cy="10197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EC4A6-B4E6-465F-AF73-83F969396756}"/>
              </a:ext>
            </a:extLst>
          </p:cNvPr>
          <p:cNvSpPr/>
          <p:nvPr/>
        </p:nvSpPr>
        <p:spPr>
          <a:xfrm>
            <a:off x="4167874" y="2162364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10BDF-16E0-4D32-A433-F992ABBF31A0}"/>
              </a:ext>
            </a:extLst>
          </p:cNvPr>
          <p:cNvSpPr/>
          <p:nvPr/>
        </p:nvSpPr>
        <p:spPr>
          <a:xfrm>
            <a:off x="4167873" y="4009442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E4506B-AE96-4CFF-A651-DE031420BFE7}"/>
              </a:ext>
            </a:extLst>
          </p:cNvPr>
          <p:cNvSpPr/>
          <p:nvPr/>
        </p:nvSpPr>
        <p:spPr>
          <a:xfrm>
            <a:off x="5383208" y="1132799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BE866-0393-433C-8816-7B88EA3CD73A}"/>
              </a:ext>
            </a:extLst>
          </p:cNvPr>
          <p:cNvSpPr/>
          <p:nvPr/>
        </p:nvSpPr>
        <p:spPr>
          <a:xfrm>
            <a:off x="4200048" y="5861639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BCBA25-E871-4360-A84C-B66021A4C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81" y="1133629"/>
            <a:ext cx="611115" cy="61111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AAB45E-31DB-4EBB-B03C-2428F16224DB}"/>
              </a:ext>
            </a:extLst>
          </p:cNvPr>
          <p:cNvSpPr/>
          <p:nvPr/>
        </p:nvSpPr>
        <p:spPr>
          <a:xfrm>
            <a:off x="5383208" y="479277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3ECB03-4182-4FB0-90FF-12426E368E87}"/>
              </a:ext>
            </a:extLst>
          </p:cNvPr>
          <p:cNvSpPr/>
          <p:nvPr/>
        </p:nvSpPr>
        <p:spPr>
          <a:xfrm>
            <a:off x="5393256" y="2929670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DCA461-8A8D-485A-8480-D2369EDC3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29" y="2917674"/>
            <a:ext cx="611115" cy="6111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1200F31-E16A-4C59-92BB-8F6071C96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33" y="4773508"/>
            <a:ext cx="611115" cy="61111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E2522-1A4A-4D6A-9FA4-6FD3CB7C5DF2}"/>
              </a:ext>
            </a:extLst>
          </p:cNvPr>
          <p:cNvSpPr/>
          <p:nvPr/>
        </p:nvSpPr>
        <p:spPr>
          <a:xfrm>
            <a:off x="7407201" y="1546253"/>
            <a:ext cx="3433974" cy="4270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Purpose">
            <a:extLst>
              <a:ext uri="{FF2B5EF4-FFF2-40B4-BE49-F238E27FC236}">
                <a16:creationId xmlns:a16="http://schemas.microsoft.com/office/drawing/2014/main" id="{9C0C9EDD-2365-4CE7-BAA3-AAF05E439D3A}"/>
              </a:ext>
            </a:extLst>
          </p:cNvPr>
          <p:cNvSpPr txBox="1"/>
          <p:nvPr/>
        </p:nvSpPr>
        <p:spPr>
          <a:xfrm>
            <a:off x="7367797" y="1073283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>
                <a:latin typeface="Consolas" panose="020B0609020204030204" pitchFamily="49" charset="0"/>
              </a:rPr>
              <a:t>즐겨찾기</a:t>
            </a:r>
            <a:endParaRPr sz="2000" dirty="0"/>
          </a:p>
        </p:txBody>
      </p:sp>
      <p:sp>
        <p:nvSpPr>
          <p:cNvPr id="58" name="말풍선: 타원형 57">
            <a:extLst>
              <a:ext uri="{FF2B5EF4-FFF2-40B4-BE49-F238E27FC236}">
                <a16:creationId xmlns:a16="http://schemas.microsoft.com/office/drawing/2014/main" id="{D25CA94B-93C9-40AE-9738-4803005BCF96}"/>
              </a:ext>
            </a:extLst>
          </p:cNvPr>
          <p:cNvSpPr/>
          <p:nvPr/>
        </p:nvSpPr>
        <p:spPr>
          <a:xfrm>
            <a:off x="1663042" y="1434588"/>
            <a:ext cx="2562488" cy="912827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좋은 계획들은 따로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정리해 두고 싶은데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13AE1909-EA7C-4745-9113-708A865CFEDA}"/>
              </a:ext>
            </a:extLst>
          </p:cNvPr>
          <p:cNvSpPr/>
          <p:nvPr/>
        </p:nvSpPr>
        <p:spPr>
          <a:xfrm>
            <a:off x="3034602" y="3407448"/>
            <a:ext cx="785336" cy="50987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692833-8BB5-42C0-84A4-2C4794A33CC9}"/>
              </a:ext>
            </a:extLst>
          </p:cNvPr>
          <p:cNvSpPr/>
          <p:nvPr/>
        </p:nvSpPr>
        <p:spPr>
          <a:xfrm>
            <a:off x="7760224" y="1845788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2EB625-E110-4CC5-849D-23DCBA81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97" y="1846618"/>
            <a:ext cx="611115" cy="61111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74DF165-D883-42D7-8B95-0983CCEF2482}"/>
              </a:ext>
            </a:extLst>
          </p:cNvPr>
          <p:cNvSpPr/>
          <p:nvPr/>
        </p:nvSpPr>
        <p:spPr>
          <a:xfrm>
            <a:off x="8834412" y="1857784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E42212C-A59C-408F-9E6C-779DD6F59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1845788"/>
            <a:ext cx="611115" cy="61111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A88F0F-84C8-4B18-8D14-2CD77054AA8D}"/>
              </a:ext>
            </a:extLst>
          </p:cNvPr>
          <p:cNvSpPr/>
          <p:nvPr/>
        </p:nvSpPr>
        <p:spPr>
          <a:xfrm>
            <a:off x="9875378" y="186505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34DD4A6-032B-4C90-886A-9054E0B54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3" y="1845788"/>
            <a:ext cx="611115" cy="61111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8C4B45-858F-4BC1-AA61-EFCE4304D8F9}"/>
              </a:ext>
            </a:extLst>
          </p:cNvPr>
          <p:cNvSpPr/>
          <p:nvPr/>
        </p:nvSpPr>
        <p:spPr>
          <a:xfrm>
            <a:off x="7759070" y="2992423"/>
            <a:ext cx="474867" cy="5762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6BC5EC-BF37-444D-B840-25F66FD73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43" y="2973157"/>
            <a:ext cx="611115" cy="61111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3A92515-C361-404C-81AC-A05554501304}"/>
              </a:ext>
            </a:extLst>
          </p:cNvPr>
          <p:cNvCxnSpPr>
            <a:cxnSpLocks/>
          </p:cNvCxnSpPr>
          <p:nvPr/>
        </p:nvCxnSpPr>
        <p:spPr>
          <a:xfrm>
            <a:off x="6096000" y="2162364"/>
            <a:ext cx="15153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18C23F-DD5D-4172-AA02-14754F88A1D7}"/>
              </a:ext>
            </a:extLst>
          </p:cNvPr>
          <p:cNvSpPr/>
          <p:nvPr/>
        </p:nvSpPr>
        <p:spPr>
          <a:xfrm>
            <a:off x="8839682" y="2973157"/>
            <a:ext cx="474867" cy="576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334403-1449-4004-9DDA-510174624C47}"/>
              </a:ext>
            </a:extLst>
          </p:cNvPr>
          <p:cNvSpPr/>
          <p:nvPr/>
        </p:nvSpPr>
        <p:spPr>
          <a:xfrm>
            <a:off x="9897187" y="2969363"/>
            <a:ext cx="474867" cy="576245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6D129956-27AC-48D9-BDED-84B0336D7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2953419"/>
            <a:ext cx="611115" cy="61111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95131B83-618B-4F56-81BF-3989B3037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53" y="2951927"/>
            <a:ext cx="611115" cy="611115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5D948A-9D00-4026-8266-F33E2325B552}"/>
              </a:ext>
            </a:extLst>
          </p:cNvPr>
          <p:cNvSpPr/>
          <p:nvPr/>
        </p:nvSpPr>
        <p:spPr>
          <a:xfrm>
            <a:off x="7611349" y="2553842"/>
            <a:ext cx="777732" cy="167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A</a:t>
            </a:r>
            <a:endParaRPr lang="ko-KR" altLang="en-US" sz="16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0EAB22-6715-424F-BEC3-53A4EC49C09E}"/>
              </a:ext>
            </a:extLst>
          </p:cNvPr>
          <p:cNvSpPr/>
          <p:nvPr/>
        </p:nvSpPr>
        <p:spPr>
          <a:xfrm>
            <a:off x="8692416" y="2544554"/>
            <a:ext cx="777732" cy="167726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B</a:t>
            </a:r>
            <a:endParaRPr lang="ko-KR" altLang="en-US" sz="16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E9DD278-AA99-4206-90CE-19180CE9C7B4}"/>
              </a:ext>
            </a:extLst>
          </p:cNvPr>
          <p:cNvSpPr/>
          <p:nvPr/>
        </p:nvSpPr>
        <p:spPr>
          <a:xfrm>
            <a:off x="9723945" y="2544554"/>
            <a:ext cx="777732" cy="167726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C</a:t>
            </a:r>
            <a:endParaRPr lang="ko-KR" altLang="en-US" sz="16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3F89EB-6B09-44C7-922E-8C72EDA2A1C2}"/>
              </a:ext>
            </a:extLst>
          </p:cNvPr>
          <p:cNvSpPr/>
          <p:nvPr/>
        </p:nvSpPr>
        <p:spPr>
          <a:xfrm>
            <a:off x="7615950" y="3694046"/>
            <a:ext cx="777732" cy="16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D</a:t>
            </a:r>
            <a:endParaRPr lang="ko-KR" altLang="en-US" sz="16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32E516-E62D-4966-93DB-FD248D92317F}"/>
              </a:ext>
            </a:extLst>
          </p:cNvPr>
          <p:cNvSpPr/>
          <p:nvPr/>
        </p:nvSpPr>
        <p:spPr>
          <a:xfrm>
            <a:off x="8697017" y="3684758"/>
            <a:ext cx="777732" cy="1677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E</a:t>
            </a:r>
            <a:endParaRPr lang="ko-KR" altLang="en-US" sz="16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178A9-08BE-4D79-811B-AE9470846DB2}"/>
              </a:ext>
            </a:extLst>
          </p:cNvPr>
          <p:cNvSpPr/>
          <p:nvPr/>
        </p:nvSpPr>
        <p:spPr>
          <a:xfrm>
            <a:off x="9728546" y="3684758"/>
            <a:ext cx="777732" cy="167726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F</a:t>
            </a:r>
            <a:endParaRPr lang="ko-KR" altLang="en-US" sz="1600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2AF970D-BD36-4B3F-9DC8-1E74AA34270F}"/>
              </a:ext>
            </a:extLst>
          </p:cNvPr>
          <p:cNvCxnSpPr>
            <a:cxnSpLocks/>
          </p:cNvCxnSpPr>
          <p:nvPr/>
        </p:nvCxnSpPr>
        <p:spPr>
          <a:xfrm flipV="1">
            <a:off x="6151128" y="2181631"/>
            <a:ext cx="2447593" cy="10375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2A4B01-F029-4BE6-8096-87C3C51D0EEB}"/>
              </a:ext>
            </a:extLst>
          </p:cNvPr>
          <p:cNvCxnSpPr>
            <a:cxnSpLocks/>
          </p:cNvCxnSpPr>
          <p:nvPr/>
        </p:nvCxnSpPr>
        <p:spPr>
          <a:xfrm flipV="1">
            <a:off x="6165504" y="2181631"/>
            <a:ext cx="3511568" cy="2853041"/>
          </a:xfrm>
          <a:prstGeom prst="straightConnector1">
            <a:avLst/>
          </a:prstGeom>
          <a:ln w="28575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34500C5F-7153-46F7-A9A9-D1E9F60E7F86}"/>
              </a:ext>
            </a:extLst>
          </p:cNvPr>
          <p:cNvSpPr/>
          <p:nvPr/>
        </p:nvSpPr>
        <p:spPr>
          <a:xfrm>
            <a:off x="7534478" y="1709043"/>
            <a:ext cx="3124377" cy="11505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B5FFAAF-68C3-479F-97D3-C8BC4CB77F5A}"/>
              </a:ext>
            </a:extLst>
          </p:cNvPr>
          <p:cNvSpPr/>
          <p:nvPr/>
        </p:nvSpPr>
        <p:spPr>
          <a:xfrm>
            <a:off x="8963130" y="4009442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8C4AF0-08CF-47DE-8391-EA3DDDA18A20}"/>
              </a:ext>
            </a:extLst>
          </p:cNvPr>
          <p:cNvSpPr/>
          <p:nvPr/>
        </p:nvSpPr>
        <p:spPr>
          <a:xfrm>
            <a:off x="8966152" y="4223479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CB9F486-1A27-4D93-9073-91DB9F3CC4A8}"/>
              </a:ext>
            </a:extLst>
          </p:cNvPr>
          <p:cNvSpPr/>
          <p:nvPr/>
        </p:nvSpPr>
        <p:spPr>
          <a:xfrm>
            <a:off x="8966152" y="4435041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2C5EE-7512-425A-A39B-7C6307581CBA}"/>
              </a:ext>
            </a:extLst>
          </p:cNvPr>
          <p:cNvSpPr txBox="1"/>
          <p:nvPr/>
        </p:nvSpPr>
        <p:spPr>
          <a:xfrm>
            <a:off x="1154176" y="661752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 즐겨찾기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9B52D-D9DF-4A71-A620-675DBB54015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  <p:extLst>
      <p:ext uri="{BB962C8B-B14F-4D97-AF65-F5344CB8AC3E}">
        <p14:creationId xmlns:p14="http://schemas.microsoft.com/office/powerpoint/2010/main" val="162065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2220" y="2644994"/>
            <a:ext cx="1568011" cy="156801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452221" y="4338835"/>
            <a:ext cx="1568010" cy="356964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86380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rpose"/>
          <p:cNvSpPr txBox="1"/>
          <p:nvPr/>
        </p:nvSpPr>
        <p:spPr>
          <a:xfrm>
            <a:off x="4635819" y="707317"/>
            <a:ext cx="2920362" cy="45282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 lang="ko-KR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채팅방</a:t>
            </a:r>
          </a:p>
        </p:txBody>
      </p:sp>
      <p:sp>
        <p:nvSpPr>
          <p:cNvPr id="19" name="말풍선: 타원형 18"/>
          <p:cNvSpPr/>
          <p:nvPr/>
        </p:nvSpPr>
        <p:spPr>
          <a:xfrm>
            <a:off x="2012274" y="1348793"/>
            <a:ext cx="2371924" cy="106789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/>
              <a:t>계획을 처음 세워보는데 조언을 얻고 싶어요</a:t>
            </a:r>
            <a:r>
              <a:rPr lang="en-US" altLang="ko-KR" sz="1600"/>
              <a:t>!!</a:t>
            </a:r>
          </a:p>
        </p:txBody>
      </p:sp>
      <p:pic>
        <p:nvPicPr>
          <p:cNvPr id="82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0716" y="2644994"/>
            <a:ext cx="1568011" cy="1568011"/>
          </a:xfrm>
          <a:prstGeom prst="rect">
            <a:avLst/>
          </a:prstGeom>
        </p:spPr>
      </p:pic>
      <p:sp>
        <p:nvSpPr>
          <p:cNvPr id="83" name="직사각형 31"/>
          <p:cNvSpPr/>
          <p:nvPr/>
        </p:nvSpPr>
        <p:spPr>
          <a:xfrm>
            <a:off x="3985003" y="4426525"/>
            <a:ext cx="1568010" cy="356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140" y="2644994"/>
            <a:ext cx="1568011" cy="1568011"/>
          </a:xfrm>
          <a:prstGeom prst="rect">
            <a:avLst/>
          </a:prstGeom>
        </p:spPr>
      </p:pic>
      <p:sp>
        <p:nvSpPr>
          <p:cNvPr id="85" name="직사각형 31"/>
          <p:cNvSpPr/>
          <p:nvPr/>
        </p:nvSpPr>
        <p:spPr>
          <a:xfrm>
            <a:off x="6496141" y="4338835"/>
            <a:ext cx="1568010" cy="356964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7278" y="2644994"/>
            <a:ext cx="1568011" cy="1568011"/>
          </a:xfrm>
          <a:prstGeom prst="rect">
            <a:avLst/>
          </a:prstGeom>
        </p:spPr>
      </p:pic>
      <p:sp>
        <p:nvSpPr>
          <p:cNvPr id="87" name="직사각형 31"/>
          <p:cNvSpPr/>
          <p:nvPr/>
        </p:nvSpPr>
        <p:spPr>
          <a:xfrm>
            <a:off x="9007279" y="4338835"/>
            <a:ext cx="1568010" cy="356964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88" name="직선 연결선 7"/>
          <p:cNvCxnSpPr/>
          <p:nvPr/>
        </p:nvCxnSpPr>
        <p:spPr>
          <a:xfrm>
            <a:off x="5419164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7"/>
          <p:cNvCxnSpPr/>
          <p:nvPr/>
        </p:nvCxnSpPr>
        <p:spPr>
          <a:xfrm>
            <a:off x="8049363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830190" y="511969"/>
            <a:ext cx="10531619" cy="583406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25ED1-3877-4534-8E4E-919A36F39BB6}"/>
              </a:ext>
            </a:extLst>
          </p:cNvPr>
          <p:cNvSpPr txBox="1"/>
          <p:nvPr/>
        </p:nvSpPr>
        <p:spPr>
          <a:xfrm>
            <a:off x="1154176" y="66175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채팅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F53-F546-4420-B8B0-7ABAC29B8538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7C52B-5F95-403F-BD56-4E24EFF3A098}"/>
              </a:ext>
            </a:extLst>
          </p:cNvPr>
          <p:cNvGrpSpPr/>
          <p:nvPr/>
        </p:nvGrpSpPr>
        <p:grpSpPr>
          <a:xfrm>
            <a:off x="0" y="0"/>
            <a:ext cx="11582399" cy="6876256"/>
            <a:chOff x="0" y="0"/>
            <a:chExt cx="11582399" cy="686386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947A20D-3D95-456F-A411-F2D09FC4CC68}"/>
                </a:ext>
              </a:extLst>
            </p:cNvPr>
            <p:cNvSpPr/>
            <p:nvPr/>
          </p:nvSpPr>
          <p:spPr>
            <a:xfrm>
              <a:off x="0" y="0"/>
              <a:ext cx="11582399" cy="6863866"/>
            </a:xfrm>
            <a:custGeom>
              <a:avLst/>
              <a:gdLst>
                <a:gd name="connsiteX0" fmla="*/ 0 w 10133553"/>
                <a:gd name="connsiteY0" fmla="*/ 0 h 6863866"/>
                <a:gd name="connsiteX1" fmla="*/ 8057953 w 10133553"/>
                <a:gd name="connsiteY1" fmla="*/ 0 h 6863866"/>
                <a:gd name="connsiteX2" fmla="*/ 10133553 w 10133553"/>
                <a:gd name="connsiteY2" fmla="*/ 3417368 h 6863866"/>
                <a:gd name="connsiteX3" fmla="*/ 8051405 w 10133553"/>
                <a:gd name="connsiteY3" fmla="*/ 6863866 h 6863866"/>
                <a:gd name="connsiteX4" fmla="*/ 0 w 10133553"/>
                <a:gd name="connsiteY4" fmla="*/ 6863866 h 686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3553" h="6863866">
                  <a:moveTo>
                    <a:pt x="0" y="0"/>
                  </a:moveTo>
                  <a:lnTo>
                    <a:pt x="8057953" y="0"/>
                  </a:lnTo>
                  <a:lnTo>
                    <a:pt x="10133553" y="3417368"/>
                  </a:lnTo>
                  <a:lnTo>
                    <a:pt x="8051405" y="6863866"/>
                  </a:lnTo>
                  <a:lnTo>
                    <a:pt x="0" y="68638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8A91FB-BBA9-4234-9008-12B82E044324}"/>
                </a:ext>
              </a:extLst>
            </p:cNvPr>
            <p:cNvGrpSpPr/>
            <p:nvPr/>
          </p:nvGrpSpPr>
          <p:grpSpPr>
            <a:xfrm>
              <a:off x="1840576" y="2120014"/>
              <a:ext cx="2572182" cy="2516767"/>
              <a:chOff x="1840576" y="1758507"/>
              <a:chExt cx="2572182" cy="251676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19A1C0D-CAF9-442C-85A0-A62F9562C8D9}"/>
                  </a:ext>
                </a:extLst>
              </p:cNvPr>
              <p:cNvGrpSpPr/>
              <p:nvPr/>
            </p:nvGrpSpPr>
            <p:grpSpPr>
              <a:xfrm>
                <a:off x="1855327" y="1758507"/>
                <a:ext cx="1153201" cy="369332"/>
                <a:chOff x="1855327" y="1807837"/>
                <a:chExt cx="1153201" cy="36933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0BDC9C2-82E5-4C19-A25B-1367167944A6}"/>
                    </a:ext>
                  </a:extLst>
                </p:cNvPr>
                <p:cNvSpPr txBox="1"/>
                <p:nvPr/>
              </p:nvSpPr>
              <p:spPr>
                <a:xfrm>
                  <a:off x="1855327" y="1807837"/>
                  <a:ext cx="5453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12B3557-7CC5-4477-80AE-F207394F76DF}"/>
                    </a:ext>
                  </a:extLst>
                </p:cNvPr>
                <p:cNvSpPr txBox="1"/>
                <p:nvPr/>
              </p:nvSpPr>
              <p:spPr>
                <a:xfrm>
                  <a:off x="2400669" y="1807839"/>
                  <a:ext cx="60785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개요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3E87D44-6481-4F87-B4C1-6F321D98956B}"/>
                  </a:ext>
                </a:extLst>
              </p:cNvPr>
              <p:cNvGrpSpPr/>
              <p:nvPr/>
            </p:nvGrpSpPr>
            <p:grpSpPr>
              <a:xfrm>
                <a:off x="1840576" y="2474541"/>
                <a:ext cx="2345835" cy="369332"/>
                <a:chOff x="1840576" y="2474541"/>
                <a:chExt cx="2345835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7F81FA-6DC4-45C0-A760-BA72EEE2B628}"/>
                    </a:ext>
                  </a:extLst>
                </p:cNvPr>
                <p:cNvSpPr txBox="1"/>
                <p:nvPr/>
              </p:nvSpPr>
              <p:spPr>
                <a:xfrm>
                  <a:off x="1840576" y="2474541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7F5816-67A6-487C-B39A-1E03A4146829}"/>
                    </a:ext>
                  </a:extLst>
                </p:cNvPr>
                <p:cNvSpPr txBox="1"/>
                <p:nvPr/>
              </p:nvSpPr>
              <p:spPr>
                <a:xfrm>
                  <a:off x="2385918" y="2474541"/>
                  <a:ext cx="1800493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주요 타겟 및 목적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0003211-398E-42B0-909F-326C876C84EC}"/>
                  </a:ext>
                </a:extLst>
              </p:cNvPr>
              <p:cNvGrpSpPr/>
              <p:nvPr/>
            </p:nvGrpSpPr>
            <p:grpSpPr>
              <a:xfrm>
                <a:off x="1855327" y="3190574"/>
                <a:ext cx="2557431" cy="369332"/>
                <a:chOff x="2297223" y="3191839"/>
                <a:chExt cx="2557431" cy="36933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C72EA3-2C4F-4AFB-BFB3-2AAC1B2E3D93}"/>
                    </a:ext>
                  </a:extLst>
                </p:cNvPr>
                <p:cNvSpPr txBox="1"/>
                <p:nvPr/>
              </p:nvSpPr>
              <p:spPr>
                <a:xfrm>
                  <a:off x="2297223" y="3191839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003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D436C3C-6843-4388-9B09-774C644FCCFC}"/>
                    </a:ext>
                  </a:extLst>
                </p:cNvPr>
                <p:cNvSpPr txBox="1"/>
                <p:nvPr/>
              </p:nvSpPr>
              <p:spPr>
                <a:xfrm>
                  <a:off x="2842565" y="3191839"/>
                  <a:ext cx="201208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 err="1">
                      <a:solidFill>
                        <a:schemeClr val="bg1"/>
                      </a:solidFill>
                    </a:rPr>
                    <a:t>플리</a:t>
                  </a:r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 주요기능 소개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B44613E-8E74-4929-9C9E-81E977C5A632}"/>
                  </a:ext>
                </a:extLst>
              </p:cNvPr>
              <p:cNvGrpSpPr/>
              <p:nvPr/>
            </p:nvGrpSpPr>
            <p:grpSpPr>
              <a:xfrm>
                <a:off x="1855327" y="3905941"/>
                <a:ext cx="1576393" cy="369333"/>
                <a:chOff x="2024251" y="3936036"/>
                <a:chExt cx="1576393" cy="369333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3D60D8-DD8B-41DD-A18E-0F8707AF87CC}"/>
                    </a:ext>
                  </a:extLst>
                </p:cNvPr>
                <p:cNvSpPr txBox="1"/>
                <p:nvPr/>
              </p:nvSpPr>
              <p:spPr>
                <a:xfrm>
                  <a:off x="2024251" y="393603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004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20D492-8B32-41DD-9F77-F09C4E72DF9A}"/>
                    </a:ext>
                  </a:extLst>
                </p:cNvPr>
                <p:cNvSpPr txBox="1"/>
                <p:nvPr/>
              </p:nvSpPr>
              <p:spPr>
                <a:xfrm>
                  <a:off x="2569593" y="3936036"/>
                  <a:ext cx="1031051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기대효과</a:t>
                  </a:r>
                </a:p>
              </p:txBody>
            </p:sp>
          </p:grpSp>
        </p:grpSp>
      </p:grp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4" y="250288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906946" y="4474260"/>
            <a:ext cx="2235282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그룹에 가입하고 싶은 사용자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606881" y="1397902"/>
            <a:ext cx="5475621" cy="4609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1DB0B-7063-434A-AFDC-F8D7A6E0F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8" y="1847380"/>
            <a:ext cx="1184927" cy="11849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3D2E5E-6E20-4198-B48C-9A36DF9C6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1847120"/>
            <a:ext cx="1184927" cy="11849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644B6F2-C714-42CF-A06B-A7172BBBC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24" y="3960383"/>
            <a:ext cx="1184927" cy="11849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957438-3D83-4C86-AE0A-176204479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3960383"/>
            <a:ext cx="1184927" cy="1184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BEADA-FBD0-49AB-982D-9D24FF8C5284}"/>
              </a:ext>
            </a:extLst>
          </p:cNvPr>
          <p:cNvSpPr/>
          <p:nvPr/>
        </p:nvSpPr>
        <p:spPr>
          <a:xfrm>
            <a:off x="6077698" y="3159027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8F87A3-8A90-4313-8074-760A3B148D87}"/>
              </a:ext>
            </a:extLst>
          </p:cNvPr>
          <p:cNvSpPr/>
          <p:nvPr/>
        </p:nvSpPr>
        <p:spPr>
          <a:xfrm>
            <a:off x="8808248" y="3138778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3F2B42-6F17-4242-A568-162838D0F42D}"/>
              </a:ext>
            </a:extLst>
          </p:cNvPr>
          <p:cNvSpPr/>
          <p:nvPr/>
        </p:nvSpPr>
        <p:spPr>
          <a:xfrm>
            <a:off x="6084007" y="5196739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ACCF7-F20C-4318-8304-B6619BA3F8F7}"/>
              </a:ext>
            </a:extLst>
          </p:cNvPr>
          <p:cNvSpPr/>
          <p:nvPr/>
        </p:nvSpPr>
        <p:spPr>
          <a:xfrm>
            <a:off x="8885010" y="52074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2B07DE-42CB-4E01-B27E-FD420700D948}"/>
              </a:ext>
            </a:extLst>
          </p:cNvPr>
          <p:cNvSpPr/>
          <p:nvPr/>
        </p:nvSpPr>
        <p:spPr>
          <a:xfrm>
            <a:off x="3243959" y="3449249"/>
            <a:ext cx="2055951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E19AC-1C89-46D4-9BAE-3BB79A4F3A84}"/>
              </a:ext>
            </a:extLst>
          </p:cNvPr>
          <p:cNvSpPr txBox="1"/>
          <p:nvPr/>
        </p:nvSpPr>
        <p:spPr>
          <a:xfrm>
            <a:off x="3243959" y="2967335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그룹 참가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0E2BC0-1554-4A68-8253-67AE8A9D34F0}"/>
              </a:ext>
            </a:extLst>
          </p:cNvPr>
          <p:cNvSpPr/>
          <p:nvPr/>
        </p:nvSpPr>
        <p:spPr>
          <a:xfrm>
            <a:off x="5698628" y="1459038"/>
            <a:ext cx="2426118" cy="2426118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C3C44-E41B-4993-9342-27390D189B72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DED0-AA98-42A3-BDEA-3A441F6864F2}"/>
              </a:ext>
            </a:extLst>
          </p:cNvPr>
          <p:cNvSpPr txBox="1"/>
          <p:nvPr/>
        </p:nvSpPr>
        <p:spPr>
          <a:xfrm>
            <a:off x="1154176" y="661752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49192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4776540" y="1480970"/>
            <a:ext cx="6029011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52" y="1630175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8" y="1630175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73" y="1630176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227152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180758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134364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A151429-007B-4306-BC23-AAA9B7BBDD63}"/>
              </a:ext>
            </a:extLst>
          </p:cNvPr>
          <p:cNvSpPr/>
          <p:nvPr/>
        </p:nvSpPr>
        <p:spPr>
          <a:xfrm>
            <a:off x="3033004" y="2314659"/>
            <a:ext cx="1289360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521567" y="737299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611385" y="754280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9701203" y="754280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누가 내 계획  좀 관리해줘</a:t>
            </a:r>
            <a:r>
              <a:rPr lang="en-US" altLang="ko-KR" sz="1400" dirty="0"/>
              <a:t>!!</a:t>
            </a:r>
            <a:endParaRPr lang="ko-KR" altLang="en-US" sz="14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BA402F-756F-47F0-A786-CC44AAF6AE17}"/>
              </a:ext>
            </a:extLst>
          </p:cNvPr>
          <p:cNvCxnSpPr/>
          <p:nvPr/>
        </p:nvCxnSpPr>
        <p:spPr>
          <a:xfrm>
            <a:off x="5762989" y="3295859"/>
            <a:ext cx="0" cy="33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FE5A5F-0AD2-41D9-A9D9-904863FB869E}"/>
              </a:ext>
            </a:extLst>
          </p:cNvPr>
          <p:cNvCxnSpPr/>
          <p:nvPr/>
        </p:nvCxnSpPr>
        <p:spPr>
          <a:xfrm>
            <a:off x="7716595" y="3287866"/>
            <a:ext cx="0" cy="33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58323F-B4F8-4D69-9F68-1A308EB795DE}"/>
              </a:ext>
            </a:extLst>
          </p:cNvPr>
          <p:cNvCxnSpPr>
            <a:cxnSpLocks/>
          </p:cNvCxnSpPr>
          <p:nvPr/>
        </p:nvCxnSpPr>
        <p:spPr>
          <a:xfrm>
            <a:off x="9668591" y="3306896"/>
            <a:ext cx="0" cy="135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3DACFD7C-3F1D-495C-AED5-6B20B4FBC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60" y="3734983"/>
            <a:ext cx="865347" cy="86534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3A4D8F1-2A29-4798-BD85-46ECFAD27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0" y="3734983"/>
            <a:ext cx="865347" cy="865347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A0C59F3-EA1B-4FBD-8CEF-56534535FAA8}"/>
              </a:ext>
            </a:extLst>
          </p:cNvPr>
          <p:cNvCxnSpPr>
            <a:cxnSpLocks/>
          </p:cNvCxnSpPr>
          <p:nvPr/>
        </p:nvCxnSpPr>
        <p:spPr>
          <a:xfrm>
            <a:off x="9594125" y="3847310"/>
            <a:ext cx="152891" cy="1528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123471E-9761-424E-A57F-2058047A6793}"/>
              </a:ext>
            </a:extLst>
          </p:cNvPr>
          <p:cNvCxnSpPr>
            <a:cxnSpLocks/>
          </p:cNvCxnSpPr>
          <p:nvPr/>
        </p:nvCxnSpPr>
        <p:spPr>
          <a:xfrm flipH="1">
            <a:off x="9592145" y="3847310"/>
            <a:ext cx="152891" cy="1528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D68A26-8B4B-40BF-B915-C65E24DC1946}"/>
              </a:ext>
            </a:extLst>
          </p:cNvPr>
          <p:cNvSpPr txBox="1"/>
          <p:nvPr/>
        </p:nvSpPr>
        <p:spPr>
          <a:xfrm>
            <a:off x="5269794" y="4627580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7220203" y="4627580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5DCC25F6-75A8-4F30-A4A6-6B50765298BF}"/>
              </a:ext>
            </a:extLst>
          </p:cNvPr>
          <p:cNvSpPr/>
          <p:nvPr/>
        </p:nvSpPr>
        <p:spPr>
          <a:xfrm>
            <a:off x="3046647" y="4997220"/>
            <a:ext cx="1289360" cy="522504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9302FF0-C8B1-4F15-AE5E-5932B4FCB8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68" y="5295679"/>
            <a:ext cx="512496" cy="51249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66D731C-0FC8-4CA6-B096-3A3F127A7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15" y="5288490"/>
            <a:ext cx="512496" cy="512496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401457" y="5251175"/>
            <a:ext cx="520946" cy="514285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F6660E-8C87-4A88-B6BF-C84DAAB0FE93}"/>
              </a:ext>
            </a:extLst>
          </p:cNvPr>
          <p:cNvSpPr txBox="1"/>
          <p:nvPr/>
        </p:nvSpPr>
        <p:spPr>
          <a:xfrm>
            <a:off x="2958778" y="2115238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그룹 생성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BE76ED-642F-42C7-B020-75A4E67BFBF2}"/>
              </a:ext>
            </a:extLst>
          </p:cNvPr>
          <p:cNvSpPr txBox="1"/>
          <p:nvPr/>
        </p:nvSpPr>
        <p:spPr>
          <a:xfrm>
            <a:off x="2958770" y="479685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계획 승인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2448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그룹장</a:t>
            </a:r>
            <a:r>
              <a:rPr lang="ko-KR" altLang="en-US" sz="1400" dirty="0"/>
              <a:t> 관리형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762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471562" y="1430196"/>
            <a:ext cx="5371380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59" y="1579401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65" y="1579401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80" y="1579402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609759" y="2698140"/>
            <a:ext cx="1071674" cy="2344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563365" y="269814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516971" y="2698141"/>
            <a:ext cx="1071674" cy="24788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904174" y="686525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993992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10083810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/>
              <a:t>다른 사람들과 같이하면 잘 할 수 있어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5539104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계획 배정</a:t>
            </a:r>
            <a:endParaRPr lang="ko-KR" altLang="en-US" sz="16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903951" y="4322565"/>
            <a:ext cx="342939" cy="338554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  <a:r>
              <a:rPr lang="en-US" altLang="ko-KR" sz="1400" dirty="0"/>
              <a:t>(</a:t>
            </a:r>
            <a:r>
              <a:rPr lang="ko-KR" altLang="en-US" sz="1400" dirty="0"/>
              <a:t>계획 통합형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EF418D-BE56-4CEF-AF88-C5324835AC04}"/>
              </a:ext>
            </a:extLst>
          </p:cNvPr>
          <p:cNvGrpSpPr/>
          <p:nvPr/>
        </p:nvGrpSpPr>
        <p:grpSpPr>
          <a:xfrm>
            <a:off x="3411830" y="1921911"/>
            <a:ext cx="1315997" cy="1315997"/>
            <a:chOff x="3317161" y="3112241"/>
            <a:chExt cx="1315997" cy="1315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501EC-75E6-41B6-8EAB-173A07173D4F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0AD977A-A1F5-40E2-9034-C674793F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165551-F917-4501-B5E9-3B9982D874EB}"/>
              </a:ext>
            </a:extLst>
          </p:cNvPr>
          <p:cNvSpPr txBox="1"/>
          <p:nvPr/>
        </p:nvSpPr>
        <p:spPr>
          <a:xfrm>
            <a:off x="3170167" y="3371003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공통 주제 선정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105889-425A-4856-A583-1BFD547A74E9}"/>
              </a:ext>
            </a:extLst>
          </p:cNvPr>
          <p:cNvGrpSpPr/>
          <p:nvPr/>
        </p:nvGrpSpPr>
        <p:grpSpPr>
          <a:xfrm>
            <a:off x="5764919" y="3112869"/>
            <a:ext cx="701922" cy="701922"/>
            <a:chOff x="3317161" y="3112241"/>
            <a:chExt cx="1315997" cy="1315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049AAB-A2B1-4B77-B4C4-60C6BD16F878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2544CD-2A7A-4529-A18F-A725AC25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019909-83DD-4136-99BE-5FB63E112027}"/>
              </a:ext>
            </a:extLst>
          </p:cNvPr>
          <p:cNvGrpSpPr/>
          <p:nvPr/>
        </p:nvGrpSpPr>
        <p:grpSpPr>
          <a:xfrm>
            <a:off x="7734309" y="3126045"/>
            <a:ext cx="701922" cy="701922"/>
            <a:chOff x="3317161" y="3112241"/>
            <a:chExt cx="1315997" cy="131599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76094D0-18AB-4D48-AE42-E9CBDCF008C6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664A880-4376-4019-9F83-D8A77137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59BB1C-04C1-40C6-A88D-59FEC1CDDA87}"/>
              </a:ext>
            </a:extLst>
          </p:cNvPr>
          <p:cNvGrpSpPr/>
          <p:nvPr/>
        </p:nvGrpSpPr>
        <p:grpSpPr>
          <a:xfrm>
            <a:off x="9690726" y="3133823"/>
            <a:ext cx="701922" cy="701922"/>
            <a:chOff x="3317161" y="3112241"/>
            <a:chExt cx="1315997" cy="13159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BC2B74-B8B7-4C9C-A863-3AABDCF0772E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052E1B4-1E06-4228-839B-EC812F3B0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361178C-C9A2-4BD3-82FB-F681F5BF44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66" y="4247481"/>
            <a:ext cx="426669" cy="4266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8DB466-B1E2-4AE9-A04B-561FF920A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58" y="4247481"/>
            <a:ext cx="426669" cy="426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6998DA-61B3-4374-BDD0-EEDE15E2D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6130" y="5371964"/>
            <a:ext cx="206384" cy="2063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D8DC7-4A9C-4AB4-AFBA-824AD0F753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4" y="5225974"/>
            <a:ext cx="557255" cy="5572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FD42405-3039-4105-BBF4-58188F3D7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7822" y="5373186"/>
            <a:ext cx="206384" cy="20638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AD177BB-2CEB-422B-A443-5BA82B798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6" y="5227196"/>
            <a:ext cx="557255" cy="55725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60E75C0-631A-4A84-8275-2E11D92484CF}"/>
              </a:ext>
            </a:extLst>
          </p:cNvPr>
          <p:cNvSpPr txBox="1"/>
          <p:nvPr/>
        </p:nvSpPr>
        <p:spPr>
          <a:xfrm>
            <a:off x="5645456" y="473443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F66E52-57FC-4D51-A8A4-0271E8E5D6A1}"/>
              </a:ext>
            </a:extLst>
          </p:cNvPr>
          <p:cNvSpPr txBox="1"/>
          <p:nvPr/>
        </p:nvSpPr>
        <p:spPr>
          <a:xfrm>
            <a:off x="7637411" y="4712299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B56041-D979-4F44-9665-E6D3A3195212}"/>
              </a:ext>
            </a:extLst>
          </p:cNvPr>
          <p:cNvSpPr txBox="1"/>
          <p:nvPr/>
        </p:nvSpPr>
        <p:spPr>
          <a:xfrm>
            <a:off x="9558426" y="4712299"/>
            <a:ext cx="1264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</a:t>
            </a:r>
            <a:r>
              <a:rPr lang="ko-KR" altLang="en-US" sz="1600" dirty="0" err="1"/>
              <a:t>미제출</a:t>
            </a:r>
            <a:endParaRPr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E87AC7-7157-447E-AF4F-814959A289AC}"/>
              </a:ext>
            </a:extLst>
          </p:cNvPr>
          <p:cNvSpPr txBox="1"/>
          <p:nvPr/>
        </p:nvSpPr>
        <p:spPr>
          <a:xfrm>
            <a:off x="5551333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2CA9FA-3D95-4046-9DB5-396A477839AE}"/>
              </a:ext>
            </a:extLst>
          </p:cNvPr>
          <p:cNvSpPr txBox="1"/>
          <p:nvPr/>
        </p:nvSpPr>
        <p:spPr>
          <a:xfrm>
            <a:off x="7403025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46F6B0-E19F-416F-B812-1BB8A7AD37A7}"/>
              </a:ext>
            </a:extLst>
          </p:cNvPr>
          <p:cNvSpPr txBox="1"/>
          <p:nvPr/>
        </p:nvSpPr>
        <p:spPr>
          <a:xfrm>
            <a:off x="7531059" y="382796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배정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492A18-8694-48A9-988F-D928B2266E3A}"/>
              </a:ext>
            </a:extLst>
          </p:cNvPr>
          <p:cNvSpPr txBox="1"/>
          <p:nvPr/>
        </p:nvSpPr>
        <p:spPr>
          <a:xfrm>
            <a:off x="9519241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배정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EE46CCC-79A2-4A9D-9348-5DDD1D396C4D}"/>
              </a:ext>
            </a:extLst>
          </p:cNvPr>
          <p:cNvGrpSpPr/>
          <p:nvPr/>
        </p:nvGrpSpPr>
        <p:grpSpPr>
          <a:xfrm>
            <a:off x="4181299" y="4978153"/>
            <a:ext cx="612528" cy="612528"/>
            <a:chOff x="6923305" y="2898887"/>
            <a:chExt cx="539740" cy="53974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A32D95-51BC-4CF9-A5E2-3BE7E3E22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43C0756-75DC-47CB-BB81-29D3B10B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24ED09B-9EB7-4AD3-B11D-20DFDFB5F4E9}"/>
              </a:ext>
            </a:extLst>
          </p:cNvPr>
          <p:cNvSpPr/>
          <p:nvPr/>
        </p:nvSpPr>
        <p:spPr>
          <a:xfrm flipH="1">
            <a:off x="3175372" y="5710443"/>
            <a:ext cx="1710644" cy="24142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A511E0-9724-4888-8353-0F71F39B7D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7220" y="4874275"/>
            <a:ext cx="746451" cy="74645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386480-C62F-408D-983B-A753B9182A9B}"/>
              </a:ext>
            </a:extLst>
          </p:cNvPr>
          <p:cNvSpPr txBox="1"/>
          <p:nvPr/>
        </p:nvSpPr>
        <p:spPr>
          <a:xfrm>
            <a:off x="3602282" y="5913044"/>
            <a:ext cx="20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</a:rPr>
              <a:t>그룹에 보상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43875C-44D4-4524-85C1-9DFC07BA2799}"/>
              </a:ext>
            </a:extLst>
          </p:cNvPr>
          <p:cNvCxnSpPr/>
          <p:nvPr/>
        </p:nvCxnSpPr>
        <p:spPr>
          <a:xfrm>
            <a:off x="4886016" y="2815349"/>
            <a:ext cx="772217" cy="422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116BC1F-0413-4321-8A00-860987991526}"/>
              </a:ext>
            </a:extLst>
          </p:cNvPr>
          <p:cNvCxnSpPr>
            <a:cxnSpLocks/>
          </p:cNvCxnSpPr>
          <p:nvPr/>
        </p:nvCxnSpPr>
        <p:spPr>
          <a:xfrm>
            <a:off x="4868486" y="2815999"/>
            <a:ext cx="2694879" cy="524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69486E-51A5-492F-B7CC-CC9F5B3A8A99}"/>
              </a:ext>
            </a:extLst>
          </p:cNvPr>
          <p:cNvCxnSpPr>
            <a:cxnSpLocks/>
          </p:cNvCxnSpPr>
          <p:nvPr/>
        </p:nvCxnSpPr>
        <p:spPr>
          <a:xfrm>
            <a:off x="4886016" y="2816979"/>
            <a:ext cx="4617564" cy="549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7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8" rIns="45719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33</a:t>
            </a:fld>
            <a:endParaRPr/>
          </a:p>
        </p:txBody>
      </p:sp>
      <p:sp>
        <p:nvSpPr>
          <p:cNvPr id="1223" name="직사각형 1"/>
          <p:cNvSpPr/>
          <p:nvPr/>
        </p:nvSpPr>
        <p:spPr>
          <a:xfrm>
            <a:off x="5009443" y="644722"/>
            <a:ext cx="6369790" cy="5824739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4" name="직사각형 1"/>
          <p:cNvSpPr/>
          <p:nvPr/>
        </p:nvSpPr>
        <p:spPr>
          <a:xfrm>
            <a:off x="5302211" y="1057833"/>
            <a:ext cx="2774276" cy="1877447"/>
          </a:xfrm>
          <a:prstGeom prst="rect">
            <a:avLst/>
          </a:pr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5" name="직사각형 1"/>
          <p:cNvSpPr/>
          <p:nvPr/>
        </p:nvSpPr>
        <p:spPr>
          <a:xfrm>
            <a:off x="8395207" y="1057833"/>
            <a:ext cx="2774275" cy="187744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6" name="직사각형 1"/>
          <p:cNvSpPr/>
          <p:nvPr/>
        </p:nvSpPr>
        <p:spPr>
          <a:xfrm>
            <a:off x="5350198" y="3926340"/>
            <a:ext cx="2762915" cy="2041974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7" name="직사각형 1"/>
          <p:cNvSpPr/>
          <p:nvPr/>
        </p:nvSpPr>
        <p:spPr>
          <a:xfrm>
            <a:off x="8434593" y="3926340"/>
            <a:ext cx="2774274" cy="1976489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8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7" y="2631950"/>
            <a:ext cx="1892730" cy="18927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1" name="직사각형 31"/>
          <p:cNvGrpSpPr/>
          <p:nvPr/>
        </p:nvGrpSpPr>
        <p:grpSpPr>
          <a:xfrm>
            <a:off x="892618" y="4742997"/>
            <a:ext cx="1892729" cy="430890"/>
            <a:chOff x="0" y="0"/>
            <a:chExt cx="1892727" cy="430889"/>
          </a:xfrm>
        </p:grpSpPr>
        <p:sp>
          <p:nvSpPr>
            <p:cNvPr id="1229" name="직사각형"/>
            <p:cNvSpPr/>
            <p:nvPr/>
          </p:nvSpPr>
          <p:spPr>
            <a:xfrm>
              <a:off x="-1" y="-1"/>
              <a:ext cx="1892729" cy="4308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0" name="사용자"/>
            <p:cNvSpPr txBox="1"/>
            <p:nvPr/>
          </p:nvSpPr>
          <p:spPr>
            <a:xfrm>
              <a:off x="45719" y="36373"/>
              <a:ext cx="180129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사용자</a:t>
              </a:r>
            </a:p>
          </p:txBody>
        </p:sp>
      </p:grpSp>
      <p:grpSp>
        <p:nvGrpSpPr>
          <p:cNvPr id="1234" name="말풍선: 타원형 7"/>
          <p:cNvGrpSpPr/>
          <p:nvPr/>
        </p:nvGrpSpPr>
        <p:grpSpPr>
          <a:xfrm>
            <a:off x="1277943" y="1235119"/>
            <a:ext cx="3600341" cy="1393521"/>
            <a:chOff x="0" y="0"/>
            <a:chExt cx="3600339" cy="1393519"/>
          </a:xfrm>
        </p:grpSpPr>
        <p:sp>
          <p:nvSpPr>
            <p:cNvPr id="1232" name="인용 풍선"/>
            <p:cNvSpPr/>
            <p:nvPr/>
          </p:nvSpPr>
          <p:spPr>
            <a:xfrm>
              <a:off x="0" y="0"/>
              <a:ext cx="3600340" cy="139352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3" name="다른 그룹원은 어느정도 지키고 있나 나랑 비교해봐야지"/>
            <p:cNvSpPr txBox="1"/>
            <p:nvPr/>
          </p:nvSpPr>
          <p:spPr>
            <a:xfrm>
              <a:off x="596805" y="482582"/>
              <a:ext cx="2407029" cy="602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rPr dirty="0" err="1"/>
                <a:t>다른</a:t>
              </a:r>
              <a:r>
                <a:rPr dirty="0"/>
                <a:t> </a:t>
              </a:r>
              <a:r>
                <a:rPr dirty="0" err="1"/>
                <a:t>그룹원은</a:t>
              </a:r>
              <a:r>
                <a:rPr dirty="0"/>
                <a:t> </a:t>
              </a:r>
              <a:r>
                <a:rPr dirty="0" err="1"/>
                <a:t>어느정도</a:t>
              </a:r>
              <a:r>
                <a:rPr dirty="0"/>
                <a:t> </a:t>
              </a:r>
              <a:r>
                <a:rPr dirty="0" err="1"/>
                <a:t>지키고</a:t>
              </a:r>
              <a:r>
                <a:rPr dirty="0"/>
                <a:t> </a:t>
              </a:r>
              <a:r>
                <a:rPr dirty="0" err="1"/>
                <a:t>있나</a:t>
              </a:r>
              <a:r>
                <a:rPr dirty="0"/>
                <a:t> </a:t>
              </a:r>
              <a:r>
                <a:rPr dirty="0" err="1"/>
                <a:t>나랑</a:t>
              </a:r>
              <a:r>
                <a:rPr dirty="0"/>
                <a:t> </a:t>
              </a:r>
              <a:r>
                <a:rPr dirty="0" err="1"/>
                <a:t>비교해봐야지</a:t>
              </a:r>
              <a:r>
                <a:rPr dirty="0"/>
                <a:t> </a:t>
              </a:r>
            </a:p>
          </p:txBody>
        </p:sp>
      </p:grpSp>
      <p:sp>
        <p:nvSpPr>
          <p:cNvPr id="1235" name="직사각형"/>
          <p:cNvSpPr/>
          <p:nvPr/>
        </p:nvSpPr>
        <p:spPr>
          <a:xfrm>
            <a:off x="5294614" y="2353289"/>
            <a:ext cx="2789470" cy="5916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18A9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" name="삼각형"/>
          <p:cNvSpPr/>
          <p:nvPr/>
        </p:nvSpPr>
        <p:spPr>
          <a:xfrm>
            <a:off x="8921712" y="1777393"/>
            <a:ext cx="2247817" cy="116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7" name="직사각형"/>
          <p:cNvSpPr/>
          <p:nvPr/>
        </p:nvSpPr>
        <p:spPr>
          <a:xfrm>
            <a:off x="8390368" y="2385158"/>
            <a:ext cx="1732735" cy="54804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8" name="삼각형"/>
          <p:cNvSpPr/>
          <p:nvPr/>
        </p:nvSpPr>
        <p:spPr>
          <a:xfrm>
            <a:off x="5342861" y="5112821"/>
            <a:ext cx="2247818" cy="865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9" name="직사각형"/>
          <p:cNvSpPr/>
          <p:nvPr/>
        </p:nvSpPr>
        <p:spPr>
          <a:xfrm>
            <a:off x="5354175" y="5682331"/>
            <a:ext cx="721423" cy="27396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18A9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0" name="2020/10/5"/>
          <p:cNvSpPr txBox="1"/>
          <p:nvPr/>
        </p:nvSpPr>
        <p:spPr>
          <a:xfrm>
            <a:off x="5264720" y="3089169"/>
            <a:ext cx="734123" cy="23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41" name="2020/10/8"/>
          <p:cNvSpPr txBox="1"/>
          <p:nvPr/>
        </p:nvSpPr>
        <p:spPr>
          <a:xfrm>
            <a:off x="6287070" y="3079239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42" name="2020/10/5"/>
          <p:cNvSpPr txBox="1"/>
          <p:nvPr/>
        </p:nvSpPr>
        <p:spPr>
          <a:xfrm>
            <a:off x="7198098" y="3079472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43" name="그룹원 A"/>
          <p:cNvSpPr txBox="1"/>
          <p:nvPr/>
        </p:nvSpPr>
        <p:spPr>
          <a:xfrm>
            <a:off x="5302212" y="738319"/>
            <a:ext cx="84544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A</a:t>
            </a:r>
          </a:p>
        </p:txBody>
      </p:sp>
      <p:sp>
        <p:nvSpPr>
          <p:cNvPr id="1244" name="그룹원 C"/>
          <p:cNvSpPr txBox="1"/>
          <p:nvPr/>
        </p:nvSpPr>
        <p:spPr>
          <a:xfrm>
            <a:off x="8388312" y="738319"/>
            <a:ext cx="86912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C</a:t>
            </a:r>
          </a:p>
        </p:txBody>
      </p:sp>
      <p:sp>
        <p:nvSpPr>
          <p:cNvPr id="1245" name="그룹원 D"/>
          <p:cNvSpPr txBox="1"/>
          <p:nvPr/>
        </p:nvSpPr>
        <p:spPr>
          <a:xfrm>
            <a:off x="8396544" y="3556264"/>
            <a:ext cx="86912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D</a:t>
            </a:r>
          </a:p>
        </p:txBody>
      </p:sp>
      <p:sp>
        <p:nvSpPr>
          <p:cNvPr id="1246" name="그룹원 B"/>
          <p:cNvSpPr txBox="1"/>
          <p:nvPr/>
        </p:nvSpPr>
        <p:spPr>
          <a:xfrm>
            <a:off x="5310444" y="3556262"/>
            <a:ext cx="85728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B</a:t>
            </a:r>
          </a:p>
        </p:txBody>
      </p:sp>
      <p:sp>
        <p:nvSpPr>
          <p:cNvPr id="1247" name="직선 연결선 22"/>
          <p:cNvSpPr/>
          <p:nvPr/>
        </p:nvSpPr>
        <p:spPr>
          <a:xfrm>
            <a:off x="1188881" y="273124"/>
            <a:ext cx="10666423" cy="2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8" name="직사각형 23"/>
          <p:cNvSpPr/>
          <p:nvPr/>
        </p:nvSpPr>
        <p:spPr>
          <a:xfrm>
            <a:off x="265813" y="244547"/>
            <a:ext cx="720004" cy="720004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9" name="TextBox 24"/>
          <p:cNvSpPr txBox="1"/>
          <p:nvPr/>
        </p:nvSpPr>
        <p:spPr>
          <a:xfrm>
            <a:off x="535857" y="323243"/>
            <a:ext cx="167865" cy="548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51" name="직사각형"/>
          <p:cNvSpPr/>
          <p:nvPr/>
        </p:nvSpPr>
        <p:spPr>
          <a:xfrm>
            <a:off x="6469899" y="5119067"/>
            <a:ext cx="1650812" cy="8534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2" name="직사각형"/>
          <p:cNvSpPr/>
          <p:nvPr/>
        </p:nvSpPr>
        <p:spPr>
          <a:xfrm>
            <a:off x="8426994" y="5043276"/>
            <a:ext cx="2780022" cy="9186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3" name="2020/10/5"/>
          <p:cNvSpPr txBox="1"/>
          <p:nvPr/>
        </p:nvSpPr>
        <p:spPr>
          <a:xfrm>
            <a:off x="8392933" y="3050790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54" name="2020/10/8"/>
          <p:cNvSpPr txBox="1"/>
          <p:nvPr/>
        </p:nvSpPr>
        <p:spPr>
          <a:xfrm>
            <a:off x="9415283" y="3040860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55" name="2020/10/5"/>
          <p:cNvSpPr txBox="1"/>
          <p:nvPr/>
        </p:nvSpPr>
        <p:spPr>
          <a:xfrm>
            <a:off x="10326311" y="3041094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56" name="2020/10/5"/>
          <p:cNvSpPr txBox="1"/>
          <p:nvPr/>
        </p:nvSpPr>
        <p:spPr>
          <a:xfrm>
            <a:off x="5264720" y="605323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57" name="2020/10/8"/>
          <p:cNvSpPr txBox="1"/>
          <p:nvPr/>
        </p:nvSpPr>
        <p:spPr>
          <a:xfrm>
            <a:off x="6287070" y="6043304"/>
            <a:ext cx="734123" cy="23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58" name="2020/10/5"/>
          <p:cNvSpPr txBox="1"/>
          <p:nvPr/>
        </p:nvSpPr>
        <p:spPr>
          <a:xfrm>
            <a:off x="7198097" y="6043537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59" name="2020/10/5"/>
          <p:cNvSpPr txBox="1"/>
          <p:nvPr/>
        </p:nvSpPr>
        <p:spPr>
          <a:xfrm>
            <a:off x="8432318" y="606316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60" name="2020/10/8"/>
          <p:cNvSpPr txBox="1"/>
          <p:nvPr/>
        </p:nvSpPr>
        <p:spPr>
          <a:xfrm>
            <a:off x="9454668" y="605323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61" name="2020/10/5"/>
          <p:cNvSpPr txBox="1"/>
          <p:nvPr/>
        </p:nvSpPr>
        <p:spPr>
          <a:xfrm>
            <a:off x="10365696" y="6053467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A274A-10A0-4BD1-93D6-531BE42BBE8B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336AC-3664-4272-BCF3-614C67CCBF93}"/>
              </a:ext>
            </a:extLst>
          </p:cNvPr>
          <p:cNvSpPr txBox="1"/>
          <p:nvPr/>
        </p:nvSpPr>
        <p:spPr>
          <a:xfrm>
            <a:off x="1154176" y="661752"/>
            <a:ext cx="2714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그룹원간 </a:t>
            </a:r>
            <a:r>
              <a:rPr lang="en-US" altLang="ko-KR" sz="1400" dirty="0" err="1"/>
              <a:t>Todo</a:t>
            </a:r>
            <a:r>
              <a:rPr lang="en-US" altLang="ko-KR" sz="1400" dirty="0"/>
              <a:t> </a:t>
            </a:r>
            <a:r>
              <a:rPr lang="ko-KR" altLang="en-US" sz="1400" dirty="0"/>
              <a:t>기여도</a:t>
            </a:r>
            <a:r>
              <a:rPr lang="en-US" altLang="ko-KR" sz="1400" dirty="0"/>
              <a:t>(</a:t>
            </a:r>
            <a:r>
              <a:rPr lang="ko-KR" altLang="en-US" sz="1400" dirty="0"/>
              <a:t>그래프</a:t>
            </a:r>
            <a:r>
              <a:rPr lang="en-US" altLang="ko-KR" sz="1400" dirty="0"/>
              <a:t>)</a:t>
            </a:r>
            <a:r>
              <a:rPr lang="ko-KR" altLang="en-US" sz="1400" dirty="0"/>
              <a:t> 기능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기대효과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B192FF-2D67-43FC-97CA-471213F2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924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167934" y="4537237"/>
            <a:ext cx="259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접근하기 편한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자유로운 형식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67934" y="324905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BAD37CB-4DD3-4804-B776-CABF2142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13" y="2325673"/>
            <a:ext cx="2863831" cy="185704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C99609-1FF5-4B39-AD91-73AC1BB862E6}"/>
              </a:ext>
            </a:extLst>
          </p:cNvPr>
          <p:cNvGrpSpPr/>
          <p:nvPr/>
        </p:nvGrpSpPr>
        <p:grpSpPr>
          <a:xfrm>
            <a:off x="4732840" y="1428281"/>
            <a:ext cx="3014077" cy="4014368"/>
            <a:chOff x="2375477" y="596523"/>
            <a:chExt cx="3413702" cy="454661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191479E-33B4-4B7E-ABE1-8517475998CF}"/>
                </a:ext>
              </a:extLst>
            </p:cNvPr>
            <p:cNvGrpSpPr/>
            <p:nvPr/>
          </p:nvGrpSpPr>
          <p:grpSpPr>
            <a:xfrm>
              <a:off x="2412476" y="615631"/>
              <a:ext cx="3259029" cy="4527510"/>
              <a:chOff x="6648905" y="1061097"/>
              <a:chExt cx="3502696" cy="486601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FC06C23-9850-4563-B6DC-904B76108D8C}"/>
                  </a:ext>
                </a:extLst>
              </p:cNvPr>
              <p:cNvGrpSpPr/>
              <p:nvPr/>
            </p:nvGrpSpPr>
            <p:grpSpPr>
              <a:xfrm>
                <a:off x="6648905" y="1061097"/>
                <a:ext cx="3502696" cy="3287415"/>
                <a:chOff x="3628571" y="0"/>
                <a:chExt cx="6721200" cy="6308106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3F620C0F-4274-4C48-ABE6-BAAACA507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8572" y="0"/>
                  <a:ext cx="6702679" cy="3278983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F190AEF-145F-4B8E-848A-AA4853C97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8571" y="3278983"/>
                  <a:ext cx="6721200" cy="3029123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53A3DD-083B-4134-805E-F3EED0F17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8905" y="4348512"/>
                <a:ext cx="3502696" cy="1578602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8145B1-9F4A-4692-BC28-8DA7A68D86B0}"/>
                </a:ext>
              </a:extLst>
            </p:cNvPr>
            <p:cNvSpPr/>
            <p:nvPr/>
          </p:nvSpPr>
          <p:spPr>
            <a:xfrm>
              <a:off x="2375477" y="596523"/>
              <a:ext cx="3413702" cy="117466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384D0A-9309-4C60-902D-041EC343E824}"/>
              </a:ext>
            </a:extLst>
          </p:cNvPr>
          <p:cNvSpPr/>
          <p:nvPr/>
        </p:nvSpPr>
        <p:spPr>
          <a:xfrm>
            <a:off x="4732840" y="4202274"/>
            <a:ext cx="3413702" cy="21696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083051" y="4538051"/>
            <a:ext cx="231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자신의 계획을 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타인과 공유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F3A45-3646-4B55-9A37-0019BA0A3C21}"/>
              </a:ext>
            </a:extLst>
          </p:cNvPr>
          <p:cNvSpPr/>
          <p:nvPr/>
        </p:nvSpPr>
        <p:spPr>
          <a:xfrm>
            <a:off x="4688012" y="2253144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15C2C-F01E-46AC-B374-CEF4A4FEAEA8}"/>
              </a:ext>
            </a:extLst>
          </p:cNvPr>
          <p:cNvSpPr/>
          <p:nvPr/>
        </p:nvSpPr>
        <p:spPr>
          <a:xfrm>
            <a:off x="988432" y="2233584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FD8C8-B28E-4E39-916E-41CC7CB949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92" y="2314723"/>
            <a:ext cx="2863830" cy="18570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72C2FB-1D67-421D-8E2D-2AE4B831F462}"/>
              </a:ext>
            </a:extLst>
          </p:cNvPr>
          <p:cNvSpPr/>
          <p:nvPr/>
        </p:nvSpPr>
        <p:spPr>
          <a:xfrm>
            <a:off x="8292253" y="2250956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ED958-3E26-4555-985A-0C7F94EBE203}"/>
              </a:ext>
            </a:extLst>
          </p:cNvPr>
          <p:cNvSpPr txBox="1"/>
          <p:nvPr/>
        </p:nvSpPr>
        <p:spPr>
          <a:xfrm>
            <a:off x="8473274" y="4721902"/>
            <a:ext cx="277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사람들과의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 소통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FAAE-BDF4-4F46-B6FD-B688861BD975}"/>
              </a:ext>
            </a:extLst>
          </p:cNvPr>
          <p:cNvSpPr txBox="1"/>
          <p:nvPr/>
        </p:nvSpPr>
        <p:spPr>
          <a:xfrm>
            <a:off x="1157380" y="400187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기대 효과</a:t>
            </a:r>
          </a:p>
        </p:txBody>
      </p:sp>
      <p:sp>
        <p:nvSpPr>
          <p:cNvPr id="37" name="슬라이드 번호 개체 틀 2">
            <a:extLst>
              <a:ext uri="{FF2B5EF4-FFF2-40B4-BE49-F238E27FC236}">
                <a16:creationId xmlns:a16="http://schemas.microsoft.com/office/drawing/2014/main" id="{BDF46B06-2065-431C-8ED7-83AD3233B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9EC6C-4145-4527-B052-BF633A9807E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1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55967" y="3365050"/>
            <a:ext cx="2715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/>
                </a:solidFill>
              </a:rPr>
              <a:t>LAN</a:t>
            </a:r>
            <a:endParaRPr lang="ko-KR" altLang="en-US" sz="9600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34B0F-9584-42E2-AD26-C99A78565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9" y="3607851"/>
            <a:ext cx="951477" cy="10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C85A6-ABAA-4B80-9BCF-B12710B5338F}"/>
              </a:ext>
            </a:extLst>
          </p:cNvPr>
          <p:cNvSpPr txBox="1"/>
          <p:nvPr/>
        </p:nvSpPr>
        <p:spPr>
          <a:xfrm>
            <a:off x="4333684" y="4003147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</a:rPr>
              <a:t>Into action</a:t>
            </a:r>
            <a:endParaRPr lang="ko-KR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25A1-79AE-4227-ABED-7A2345B4B168}"/>
              </a:ext>
            </a:extLst>
          </p:cNvPr>
          <p:cNvSpPr txBox="1"/>
          <p:nvPr/>
        </p:nvSpPr>
        <p:spPr>
          <a:xfrm>
            <a:off x="831298" y="2455465"/>
            <a:ext cx="4275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</a:rPr>
              <a:t>Let’s put the</a:t>
            </a:r>
            <a:endParaRPr lang="ko-KR" altLang="en-US" sz="5400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80DB1-7E7C-4093-B40E-DD7DA6099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64" y="0"/>
            <a:ext cx="457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32757" y="1635462"/>
            <a:ext cx="437246" cy="437617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27534" y="3703605"/>
            <a:ext cx="439200" cy="439200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665589" y="2193821"/>
            <a:ext cx="24985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95000"/>
                  </a:schemeClr>
                </a:solidFill>
              </a:rPr>
              <a:t>QnA</a:t>
            </a:r>
            <a:endParaRPr lang="en-US" altLang="ko-KR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22DE6-41AA-4374-AF60-5F61F673B144}"/>
              </a:ext>
            </a:extLst>
          </p:cNvPr>
          <p:cNvSpPr txBox="1"/>
          <p:nvPr/>
        </p:nvSpPr>
        <p:spPr>
          <a:xfrm>
            <a:off x="831298" y="1815569"/>
            <a:ext cx="3877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We will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HELP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210B3-F065-4623-B999-7C77FAD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3" y="3407956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CF6E39-527D-4019-98C5-90881FCB1963}"/>
              </a:ext>
            </a:extLst>
          </p:cNvPr>
          <p:cNvGrpSpPr/>
          <p:nvPr/>
        </p:nvGrpSpPr>
        <p:grpSpPr>
          <a:xfrm>
            <a:off x="6320752" y="3734030"/>
            <a:ext cx="5458984" cy="1604723"/>
            <a:chOff x="405158" y="3398415"/>
            <a:chExt cx="5458984" cy="16047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9118CF7-6DFB-42D6-BC79-1BF5B1A2905C}"/>
                </a:ext>
              </a:extLst>
            </p:cNvPr>
            <p:cNvGrpSpPr/>
            <p:nvPr/>
          </p:nvGrpSpPr>
          <p:grpSpPr>
            <a:xfrm>
              <a:off x="405158" y="3431563"/>
              <a:ext cx="5354691" cy="1514400"/>
              <a:chOff x="-3713646" y="2315521"/>
              <a:chExt cx="5354691" cy="15144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851AB68-4A84-47BD-9957-1268D33F6BD1}"/>
                  </a:ext>
                </a:extLst>
              </p:cNvPr>
              <p:cNvGrpSpPr/>
              <p:nvPr/>
            </p:nvGrpSpPr>
            <p:grpSpPr>
              <a:xfrm>
                <a:off x="-979145" y="2324328"/>
                <a:ext cx="2620190" cy="1505593"/>
                <a:chOff x="5558936" y="4255461"/>
                <a:chExt cx="2130832" cy="1447452"/>
              </a:xfrm>
            </p:grpSpPr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DE052414-1E3F-46D7-894F-0BE30D3F93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71" t="55266" r="52036" b="7473"/>
                <a:stretch/>
              </p:blipFill>
              <p:spPr bwMode="auto">
                <a:xfrm>
                  <a:off x="5558936" y="4255461"/>
                  <a:ext cx="2130832" cy="1447452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83DF05E-9B70-4AB2-BA4D-A6CBF194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5435" r="95652">
                              <a14:foregroundMark x1="26630" y1="38333" x2="13587" y2="20000"/>
                              <a14:foregroundMark x1="13587" y1="20000" x2="8152" y2="40000"/>
                              <a14:foregroundMark x1="8152" y1="40000" x2="8696" y2="65000"/>
                              <a14:foregroundMark x1="8696" y1="65000" x2="13587" y2="78333"/>
                              <a14:foregroundMark x1="13587" y1="78333" x2="20109" y2="76667"/>
                              <a14:foregroundMark x1="20109" y1="76667" x2="25543" y2="58333"/>
                              <a14:foregroundMark x1="25543" y1="58333" x2="25543" y2="33333"/>
                              <a14:foregroundMark x1="25543" y1="33333" x2="21739" y2="23333"/>
                              <a14:foregroundMark x1="8696" y1="36667" x2="5435" y2="56667"/>
                              <a14:foregroundMark x1="5435" y1="56667" x2="5435" y2="58333"/>
                              <a14:foregroundMark x1="41848" y1="21667" x2="40217" y2="41667"/>
                              <a14:foregroundMark x1="40217" y1="41667" x2="40217" y2="41667"/>
                              <a14:foregroundMark x1="51087" y1="38333" x2="52174" y2="50000"/>
                              <a14:foregroundMark x1="77174" y1="48333" x2="78804" y2="60000"/>
                              <a14:foregroundMark x1="91848" y1="76667" x2="91848" y2="76667"/>
                              <a14:foregroundMark x1="95652" y1="51667" x2="93478" y2="61667"/>
                              <a14:foregroundMark x1="71196" y1="58333" x2="70109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9860" y="4483929"/>
                  <a:ext cx="1178963" cy="384445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6">
                <a:extLst>
                  <a:ext uri="{FF2B5EF4-FFF2-40B4-BE49-F238E27FC236}">
                    <a16:creationId xmlns:a16="http://schemas.microsoft.com/office/drawing/2014/main" id="{28014F6D-BD10-47E8-92E9-B86617F11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1" t="14503" r="29997" b="47798"/>
              <a:stretch/>
            </p:blipFill>
            <p:spPr bwMode="auto">
              <a:xfrm>
                <a:off x="-3713646" y="2315521"/>
                <a:ext cx="2637414" cy="150559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3CA5AC9-61CE-473D-B1EE-17E4885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56" b="89756" l="6250" r="89962">
                          <a14:foregroundMark x1="15341" y1="23415" x2="15341" y2="23415"/>
                          <a14:foregroundMark x1="12689" y1="21951" x2="12689" y2="21951"/>
                          <a14:foregroundMark x1="10227" y1="37561" x2="10227" y2="37561"/>
                          <a14:foregroundMark x1="6250" y1="56098" x2="6250" y2="56098"/>
                          <a14:foregroundMark x1="6818" y1="37561" x2="6818" y2="37561"/>
                          <a14:foregroundMark x1="12121" y1="57561" x2="12121" y2="57561"/>
                          <a14:foregroundMark x1="17614" y1="68293" x2="17614" y2="68293"/>
                          <a14:foregroundMark x1="21780" y1="51707" x2="21780" y2="51707"/>
                          <a14:foregroundMark x1="23864" y1="37073" x2="23864" y2="37073"/>
                          <a14:foregroundMark x1="33144" y1="46341" x2="33144" y2="46341"/>
                          <a14:foregroundMark x1="34848" y1="47317" x2="39583" y2="57561"/>
                          <a14:foregroundMark x1="44129" y1="36098" x2="45076" y2="48293"/>
                          <a14:foregroundMark x1="50758" y1="44390" x2="50758" y2="44390"/>
                          <a14:foregroundMark x1="65720" y1="41951" x2="65720" y2="41951"/>
                          <a14:foregroundMark x1="77273" y1="34146" x2="77273" y2="34146"/>
                          <a14:foregroundMark x1="19886" y1="53171" x2="19886" y2="53171"/>
                          <a14:foregroundMark x1="12500" y1="59024" x2="12500" y2="59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912" y="3582941"/>
              <a:ext cx="1591304" cy="61783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E804EF-09E6-450F-9825-D40B302A24EF}"/>
                </a:ext>
              </a:extLst>
            </p:cNvPr>
            <p:cNvSpPr txBox="1"/>
            <p:nvPr/>
          </p:nvSpPr>
          <p:spPr>
            <a:xfrm>
              <a:off x="444709" y="3398415"/>
              <a:ext cx="5419433" cy="1604723"/>
            </a:xfrm>
            <a:prstGeom prst="rect">
              <a:avLst/>
            </a:prstGeom>
            <a:noFill/>
            <a:ln>
              <a:solidFill>
                <a:srgbClr val="B8BCBB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5" y="1548542"/>
            <a:ext cx="2520000" cy="1800399"/>
            <a:chOff x="543665" y="1548542"/>
            <a:chExt cx="2558335" cy="17698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665" y="1548542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2059" y="1548541"/>
            <a:ext cx="2520000" cy="1836432"/>
            <a:chOff x="3262977" y="1424617"/>
            <a:chExt cx="2563911" cy="1817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2977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19237" y="292516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5" y="3413768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887866" y="4874108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475274" y="4935812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0CFF5-565D-4907-8851-93F16717DC12}"/>
              </a:ext>
            </a:extLst>
          </p:cNvPr>
          <p:cNvSpPr txBox="1"/>
          <p:nvPr/>
        </p:nvSpPr>
        <p:spPr>
          <a:xfrm>
            <a:off x="1154176" y="661752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언택트</a:t>
            </a:r>
            <a:r>
              <a:rPr lang="ko-KR" altLang="en-US" sz="1400" dirty="0"/>
              <a:t> 시대의 가속화</a:t>
            </a:r>
            <a:r>
              <a:rPr lang="en-US" altLang="ko-KR" sz="1400" dirty="0"/>
              <a:t>, </a:t>
            </a:r>
            <a:r>
              <a:rPr lang="ko-KR" altLang="en-US" sz="1400" dirty="0"/>
              <a:t>일정관리의 중요성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463130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477582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78079" y="4379461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335218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335219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094637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093184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하지만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계획 실천의 어려움</a:t>
            </a:r>
            <a:endParaRPr 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52540" y="2328861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421355" y="5141605"/>
            <a:ext cx="54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589587"/>
            <a:ext cx="3468200" cy="2258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497913"/>
            <a:ext cx="3875689" cy="2188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F71D1-42D3-426A-BD26-A8161B4794B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9783-DCED-4CF4-9B09-AD0C6C2A7E7F}"/>
              </a:ext>
            </a:extLst>
          </p:cNvPr>
          <p:cNvSpPr txBox="1"/>
          <p:nvPr/>
        </p:nvSpPr>
        <p:spPr>
          <a:xfrm>
            <a:off x="1154176" y="661752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계획관리의 중요성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계획실천은 어렵다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rgbClr val="FA7D8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903974"/>
            <a:ext cx="1140751" cy="11455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B17AF-5E4E-42CB-A086-2CD2009783D8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705E-542D-4E2B-9565-9F44ACEE9DA2}"/>
              </a:ext>
            </a:extLst>
          </p:cNvPr>
          <p:cNvSpPr txBox="1"/>
          <p:nvPr/>
        </p:nvSpPr>
        <p:spPr>
          <a:xfrm>
            <a:off x="1154176" y="66175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실행력을 높이는 방법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FD51C4-A06F-4D10-840F-6F3E74962937}"/>
              </a:ext>
            </a:extLst>
          </p:cNvPr>
          <p:cNvSpPr txBox="1"/>
          <p:nvPr/>
        </p:nvSpPr>
        <p:spPr>
          <a:xfrm>
            <a:off x="5185858" y="3740045"/>
            <a:ext cx="147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94BFF-4AA9-4EE8-A199-46A4DADC617C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D4B6F-8DB5-499C-9689-2145AB397CDE}"/>
              </a:ext>
            </a:extLst>
          </p:cNvPr>
          <p:cNvSpPr txBox="1"/>
          <p:nvPr/>
        </p:nvSpPr>
        <p:spPr>
          <a:xfrm>
            <a:off x="1154176" y="661752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계획을 위해 사용 된 기존 툴 들의 문제점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E3F23E-D9D6-4E46-BC90-802DF541A041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C3FDBD-C9D5-4D49-AF17-553505922521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</p:spTree>
    <p:extLst>
      <p:ext uri="{BB962C8B-B14F-4D97-AF65-F5344CB8AC3E}">
        <p14:creationId xmlns:p14="http://schemas.microsoft.com/office/powerpoint/2010/main" val="3440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388D9E2-5BC0-4FB5-A957-032017FFCF2D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DB5A6F-70F7-403D-9032-01A6597F6459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개인 일정관리 앱</a:t>
            </a:r>
          </a:p>
        </p:txBody>
      </p: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FD51C4-A06F-4D10-840F-6F3E74962937}"/>
              </a:ext>
            </a:extLst>
          </p:cNvPr>
          <p:cNvSpPr txBox="1"/>
          <p:nvPr/>
        </p:nvSpPr>
        <p:spPr>
          <a:xfrm>
            <a:off x="5185858" y="3740045"/>
            <a:ext cx="147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6A7BB-A131-4023-BBE6-1881B9B18F4B}"/>
              </a:ext>
            </a:extLst>
          </p:cNvPr>
          <p:cNvSpPr txBox="1"/>
          <p:nvPr/>
        </p:nvSpPr>
        <p:spPr>
          <a:xfrm>
            <a:off x="7210245" y="1813925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여러 사람들과 소통가능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0EDF-ECA4-45D6-A450-2BEBA88B1899}"/>
              </a:ext>
            </a:extLst>
          </p:cNvPr>
          <p:cNvSpPr txBox="1"/>
          <p:nvPr/>
        </p:nvSpPr>
        <p:spPr>
          <a:xfrm>
            <a:off x="7202327" y="2239149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79DD840-0FC3-4C07-9695-A4769A3CDC99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679B8-FC22-460C-B7AD-9E37762C101E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BFDAB-774B-4343-BE31-1B931295EC6B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37575B2-AACE-4146-92BE-920A908DB883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A24CC26-0613-49ED-BF0D-6E4BD79621F5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82E7E4-AF69-4487-9E67-03D3615A2936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8D4223-ACBD-4BF4-8633-FE971D4355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40805A9-9847-4448-90BC-A5FB37A64C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EB51F6-402C-4A4A-9C11-2AE3C6B69B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3DF87CA-470E-47BA-B2FF-5F3FBD1826AD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9672B1-28DD-4FC6-88E7-A69C4DC12F2F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8CC4E6A-66F8-486C-B246-3B5A02D2D0A8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5C010-1334-4589-98C6-93FBFABE233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94095-B9FA-4499-A4D4-DE9A515131A8}"/>
              </a:ext>
            </a:extLst>
          </p:cNvPr>
          <p:cNvSpPr txBox="1"/>
          <p:nvPr/>
        </p:nvSpPr>
        <p:spPr>
          <a:xfrm>
            <a:off x="1154176" y="661752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일정관리 앱과의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3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4035</TotalTime>
  <Words>1588</Words>
  <Application>Microsoft Office PowerPoint</Application>
  <PresentationFormat>와이드스크린</PresentationFormat>
  <Paragraphs>496</Paragraphs>
  <Slides>36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Open Sans</vt:lpstr>
      <vt:lpstr>나눔고딕</vt:lpstr>
      <vt:lpstr>나눔스퀘어_ac ExtraBold</vt:lpstr>
      <vt:lpstr>나눔스퀘어라운드 Regular</vt:lpstr>
      <vt:lpstr>맑은 고딕</vt:lpstr>
      <vt:lpstr>Arial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seunghoon jeong</cp:lastModifiedBy>
  <cp:revision>619</cp:revision>
  <dcterms:created xsi:type="dcterms:W3CDTF">2015-01-21T11:35:38Z</dcterms:created>
  <dcterms:modified xsi:type="dcterms:W3CDTF">2020-10-16T23:18:08Z</dcterms:modified>
</cp:coreProperties>
</file>